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448" r:id="rId3"/>
    <p:sldId id="400" r:id="rId4"/>
    <p:sldId id="452" r:id="rId5"/>
    <p:sldId id="450" r:id="rId6"/>
    <p:sldId id="451" r:id="rId7"/>
    <p:sldId id="449" r:id="rId8"/>
    <p:sldId id="445" r:id="rId9"/>
    <p:sldId id="30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2F17"/>
    <a:srgbClr val="4D1EA2"/>
    <a:srgbClr val="C00000"/>
    <a:srgbClr val="8F317B"/>
    <a:srgbClr val="E7E6E6"/>
    <a:srgbClr val="F1BE3F"/>
    <a:srgbClr val="F17F3F"/>
    <a:srgbClr val="E5E5E5"/>
    <a:srgbClr val="89898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6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E96AB-D501-4137-8CE0-41C66B7F0A1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95F40F7-405D-4044-A665-29C992D3A7A2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uk-UA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«ТЕОРЕТИКО-ПРИКЛАДНІ ПИТАННЯ ВІЙСЬКОВОГО ПРАВА УКРАЇНИ»</a:t>
          </a:r>
        </a:p>
        <a:p>
          <a:pPr algn="l"/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</a:t>
          </a:r>
          <a:r>
            <a:rPr lang="uk-UA" sz="1400" b="1" dirty="0">
              <a:solidFill>
                <a:srgbClr val="002060"/>
              </a:solidFill>
            </a:rPr>
            <a:t>СУСПІЛЬНІ</a:t>
          </a:r>
          <a:r>
            <a:rPr lang="uk-UA" sz="1400" dirty="0">
              <a:solidFill>
                <a:srgbClr val="002060"/>
              </a:solidFill>
            </a:rPr>
            <a:t> </a:t>
          </a:r>
          <a:r>
            <a:rPr lang="uk-UA" sz="1400" b="1" dirty="0">
              <a:solidFill>
                <a:srgbClr val="002060"/>
              </a:solidFill>
            </a:rPr>
            <a:t>НАУКИ</a:t>
          </a:r>
        </a:p>
        <a:p>
          <a:pPr algn="just"/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КОРОПАТНІК Ігор Михайлович, </a:t>
          </a:r>
          <a:r>
            <a:rPr lang="uk-UA" sz="14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 юридичних наук, професор кафедри правового забезпечення, полковник юстиції , начальник кафедри  військового права</a:t>
          </a:r>
        </a:p>
      </dgm:t>
    </dgm:pt>
    <dgm:pt modelId="{A3907FAC-83D2-494C-93E5-EF6C78E2ABF9}" type="parTrans" cxnId="{E4D97436-116B-4A16-B49D-3690AE1CED42}">
      <dgm:prSet/>
      <dgm:spPr/>
      <dgm:t>
        <a:bodyPr/>
        <a:lstStyle/>
        <a:p>
          <a:endParaRPr lang="uk-UA"/>
        </a:p>
      </dgm:t>
    </dgm:pt>
    <dgm:pt modelId="{098A7BF9-1C2A-4FEA-96CF-9042FA7D1FB6}" type="sibTrans" cxnId="{E4D97436-116B-4A16-B49D-3690AE1CED42}">
      <dgm:prSet/>
      <dgm:spPr/>
      <dgm:t>
        <a:bodyPr/>
        <a:lstStyle/>
        <a:p>
          <a:endParaRPr lang="uk-UA"/>
        </a:p>
      </dgm:t>
    </dgm:pt>
    <dgm:pt modelId="{FC3438E9-7D6C-4105-9041-CA9F2CBFE6BE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endParaRPr lang="uk-UA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uk-UA" sz="1900" b="1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gm:t>
    </dgm:pt>
    <dgm:pt modelId="{D20D184D-0A5F-4102-8647-4B20E616CF57}" type="parTrans" cxnId="{3BD90063-ADEA-4A75-8144-A3894A5E6FEA}">
      <dgm:prSet/>
      <dgm:spPr/>
      <dgm:t>
        <a:bodyPr/>
        <a:lstStyle/>
        <a:p>
          <a:endParaRPr lang="uk-UA"/>
        </a:p>
      </dgm:t>
    </dgm:pt>
    <dgm:pt modelId="{0CAB6B35-5726-43AB-A095-D22CBD884E1F}" type="sibTrans" cxnId="{3BD90063-ADEA-4A75-8144-A3894A5E6FEA}">
      <dgm:prSet/>
      <dgm:spPr/>
      <dgm:t>
        <a:bodyPr/>
        <a:lstStyle/>
        <a:p>
          <a:endParaRPr lang="uk-UA"/>
        </a:p>
      </dgm:t>
    </dgm:pt>
    <dgm:pt modelId="{AEFB61C3-5B0D-4685-9F87-864FC6B3854A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3/ 0</a:t>
          </a:r>
        </a:p>
      </dgm:t>
    </dgm:pt>
    <dgm:pt modelId="{8032317C-ED18-4102-BD8B-B972F90B9556}" type="parTrans" cxnId="{3B712449-D2DB-4DAD-904B-135D21C209C2}">
      <dgm:prSet/>
      <dgm:spPr/>
      <dgm:t>
        <a:bodyPr/>
        <a:lstStyle/>
        <a:p>
          <a:endParaRPr lang="uk-UA"/>
        </a:p>
      </dgm:t>
    </dgm:pt>
    <dgm:pt modelId="{209E05B0-DB50-4875-8102-59448C1C0940}" type="sibTrans" cxnId="{3B712449-D2DB-4DAD-904B-135D21C209C2}">
      <dgm:prSet/>
      <dgm:spPr/>
      <dgm:t>
        <a:bodyPr/>
        <a:lstStyle/>
        <a:p>
          <a:endParaRPr lang="uk-UA"/>
        </a:p>
      </dgm:t>
    </dgm:pt>
    <dgm:pt modelId="{6A00A6AC-04A0-4E74-A78E-6E4D2DD571D8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  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- 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uk-UA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C8CC96-5146-412D-85EE-0F0CDCAC8142}" type="parTrans" cxnId="{E93D3F83-5022-4CE9-99A6-B8245F579BE1}">
      <dgm:prSet/>
      <dgm:spPr/>
      <dgm:t>
        <a:bodyPr/>
        <a:lstStyle/>
        <a:p>
          <a:endParaRPr lang="uk-UA"/>
        </a:p>
      </dgm:t>
    </dgm:pt>
    <dgm:pt modelId="{2F316B69-DB7B-4889-9C72-AD5C53D52BBC}" type="sibTrans" cxnId="{E93D3F83-5022-4CE9-99A6-B8245F579BE1}">
      <dgm:prSet/>
      <dgm:spPr/>
      <dgm:t>
        <a:bodyPr/>
        <a:lstStyle/>
        <a:p>
          <a:endParaRPr lang="uk-UA"/>
        </a:p>
      </dgm:t>
    </dgm:pt>
    <dgm:pt modelId="{0ED363B5-5796-4BE8-B1FD-362AC771DBC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algn="ctr"/>
          <a:r>
            <a: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 - </a:t>
          </a: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297</a:t>
          </a:r>
        </a:p>
      </dgm:t>
    </dgm:pt>
    <dgm:pt modelId="{875DDEBF-4C20-43CB-8CAB-61D92990B447}" type="parTrans" cxnId="{68797747-7841-46D3-B32B-FD69614BD0ED}">
      <dgm:prSet/>
      <dgm:spPr/>
      <dgm:t>
        <a:bodyPr/>
        <a:lstStyle/>
        <a:p>
          <a:endParaRPr lang="uk-UA"/>
        </a:p>
      </dgm:t>
    </dgm:pt>
    <dgm:pt modelId="{6FE29189-CEC2-4805-8956-42684DF8964A}" type="sibTrans" cxnId="{68797747-7841-46D3-B32B-FD69614BD0ED}">
      <dgm:prSet/>
      <dgm:spPr/>
      <dgm:t>
        <a:bodyPr/>
        <a:lstStyle/>
        <a:p>
          <a:endParaRPr lang="uk-UA"/>
        </a:p>
      </dgm:t>
    </dgm:pt>
    <dgm:pt modelId="{0F920F33-BF34-483A-BAD2-647647CAAF5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3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224</a:t>
          </a:r>
          <a:r>
            <a:rPr lang="uk-UA" sz="1300" b="1" i="0" u="none" dirty="0">
              <a:solidFill>
                <a:srgbClr val="002060"/>
              </a:solidFill>
            </a:rPr>
            <a:t>, </a:t>
          </a:r>
          <a:r>
            <a:rPr lang="uk-UA" sz="1300" b="1" i="0" u="none" dirty="0">
              <a:solidFill>
                <a:srgbClr val="A92F17"/>
              </a:solidFill>
            </a:rPr>
            <a:t>з них входять до баз даних </a:t>
          </a:r>
          <a:r>
            <a:rPr lang="en-US" sz="1300" b="1" i="0" u="none" dirty="0">
              <a:solidFill>
                <a:srgbClr val="A92F17"/>
              </a:solidFill>
            </a:rPr>
            <a:t>Scopus, Web of Science </a:t>
          </a:r>
          <a:r>
            <a:rPr lang="uk-UA" sz="1100" b="1" i="0" u="none" dirty="0">
              <a:solidFill>
                <a:srgbClr val="C00000"/>
              </a:solidFill>
            </a:rPr>
            <a:t>– </a:t>
          </a:r>
          <a:r>
            <a:rPr lang="uk-UA" sz="13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46</a:t>
          </a:r>
        </a:p>
      </dgm:t>
    </dgm:pt>
    <dgm:pt modelId="{17FE2684-D09B-4E3E-ACD0-041B75E963E4}" type="parTrans" cxnId="{AE410531-811B-4BD3-AD31-BD5E0CDF6828}">
      <dgm:prSet/>
      <dgm:spPr/>
      <dgm:t>
        <a:bodyPr/>
        <a:lstStyle/>
        <a:p>
          <a:endParaRPr lang="uk-UA"/>
        </a:p>
      </dgm:t>
    </dgm:pt>
    <dgm:pt modelId="{65D8420A-5E03-4066-AB76-6478CA2DD6D5}" type="sibTrans" cxnId="{AE410531-811B-4BD3-AD31-BD5E0CDF6828}">
      <dgm:prSet/>
      <dgm:spPr/>
      <dgm:t>
        <a:bodyPr/>
        <a:lstStyle/>
        <a:p>
          <a:endParaRPr lang="uk-UA"/>
        </a:p>
      </dgm:t>
    </dgm:pt>
    <dgm:pt modelId="{19BF8922-8EA2-4710-8959-9DC9C49F7E6F}">
      <dgm:prSet phldrT="[Текст]"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dirty="0"/>
            <a:t> -</a:t>
          </a:r>
          <a:r>
            <a:rPr lang="uk-UA" sz="13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</a:t>
          </a:r>
          <a:endParaRPr lang="uk-UA" sz="13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0EEB47-654F-46F3-9C52-E999D53C7070}" type="parTrans" cxnId="{AB1D9BE2-B308-4DB0-8111-5D89AB4614A4}">
      <dgm:prSet/>
      <dgm:spPr/>
      <dgm:t>
        <a:bodyPr/>
        <a:lstStyle/>
        <a:p>
          <a:endParaRPr lang="uk-UA"/>
        </a:p>
      </dgm:t>
    </dgm:pt>
    <dgm:pt modelId="{5E65909B-0FCE-49D8-AB00-8A42057B482A}" type="sibTrans" cxnId="{AB1D9BE2-B308-4DB0-8111-5D89AB4614A4}">
      <dgm:prSet/>
      <dgm:spPr/>
      <dgm:t>
        <a:bodyPr/>
        <a:lstStyle/>
        <a:p>
          <a:endParaRPr lang="uk-UA"/>
        </a:p>
      </dgm:t>
    </dgm:pt>
    <dgm:pt modelId="{1CE422DA-8EB3-4EDC-8757-7CC7C1A04EB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gm:t>
    </dgm:pt>
    <dgm:pt modelId="{0ACA4D57-A973-4B99-B60B-FCDE92F0F2C5}" type="parTrans" cxnId="{DF8F54DD-4E26-4351-AA12-CF890BF4C821}">
      <dgm:prSet/>
      <dgm:spPr/>
      <dgm:t>
        <a:bodyPr/>
        <a:lstStyle/>
        <a:p>
          <a:endParaRPr lang="uk-UA"/>
        </a:p>
      </dgm:t>
    </dgm:pt>
    <dgm:pt modelId="{059785EB-3DB6-480F-A351-404555447C1A}" type="sibTrans" cxnId="{DF8F54DD-4E26-4351-AA12-CF890BF4C821}">
      <dgm:prSet/>
      <dgm:spPr/>
      <dgm:t>
        <a:bodyPr/>
        <a:lstStyle/>
        <a:p>
          <a:endParaRPr lang="uk-UA"/>
        </a:p>
      </dgm:t>
    </dgm:pt>
    <dgm:pt modelId="{00C13383-F156-4E45-8A07-134BD1E14D2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i="0" u="none" dirty="0">
              <a:solidFill>
                <a:srgbClr val="002060"/>
              </a:solidFill>
            </a:rPr>
            <a:t>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uk-UA" sz="1400" dirty="0"/>
        </a:p>
      </dgm:t>
    </dgm:pt>
    <dgm:pt modelId="{DE5A92D6-09E9-464F-92D5-69207DC01FC2}" type="parTrans" cxnId="{F7335E63-E8C5-4CE6-BF4E-EF1983EE71C0}">
      <dgm:prSet/>
      <dgm:spPr/>
      <dgm:t>
        <a:bodyPr/>
        <a:lstStyle/>
        <a:p>
          <a:endParaRPr lang="uk-UA"/>
        </a:p>
      </dgm:t>
    </dgm:pt>
    <dgm:pt modelId="{2D570DF2-8CAC-479E-9EBF-751EC5A7E66F}" type="sibTrans" cxnId="{F7335E63-E8C5-4CE6-BF4E-EF1983EE71C0}">
      <dgm:prSet/>
      <dgm:spPr/>
      <dgm:t>
        <a:bodyPr/>
        <a:lstStyle/>
        <a:p>
          <a:endParaRPr lang="uk-UA"/>
        </a:p>
      </dgm:t>
    </dgm:pt>
    <dgm:pt modelId="{651384FA-AB2A-415E-9A00-16653E942419}">
      <dgm:prSet/>
      <dgm:spPr/>
      <dgm:t>
        <a:bodyPr/>
        <a:lstStyle/>
        <a:p>
          <a:endParaRPr lang="uk-UA"/>
        </a:p>
      </dgm:t>
    </dgm:pt>
    <dgm:pt modelId="{89868624-1710-42AE-A522-7185A526FDCB}" type="parTrans" cxnId="{CB2ACEE7-6D3D-472F-87AC-90CEB5529EDE}">
      <dgm:prSet/>
      <dgm:spPr/>
      <dgm:t>
        <a:bodyPr/>
        <a:lstStyle/>
        <a:p>
          <a:endParaRPr lang="uk-UA"/>
        </a:p>
      </dgm:t>
    </dgm:pt>
    <dgm:pt modelId="{03318D08-608D-457D-8C3C-4D1170BC7AC5}" type="sibTrans" cxnId="{CB2ACEE7-6D3D-472F-87AC-90CEB5529EDE}">
      <dgm:prSet/>
      <dgm:spPr/>
      <dgm:t>
        <a:bodyPr/>
        <a:lstStyle/>
        <a:p>
          <a:endParaRPr lang="uk-UA"/>
        </a:p>
      </dgm:t>
    </dgm:pt>
    <dgm:pt modelId="{0F94ADFA-B57F-4ED1-BCB6-FD5C23FDBB19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dirty="0">
              <a:solidFill>
                <a:srgbClr val="002060"/>
              </a:solidFill>
            </a:rPr>
            <a:t>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</a:p>
      </dgm:t>
    </dgm:pt>
    <dgm:pt modelId="{D57836B6-48E8-45C0-9099-070605AEA1D2}" type="parTrans" cxnId="{17C24FB5-5EA6-45A7-BA44-E0F87B596FCE}">
      <dgm:prSet/>
      <dgm:spPr/>
      <dgm:t>
        <a:bodyPr/>
        <a:lstStyle/>
        <a:p>
          <a:endParaRPr lang="uk-UA"/>
        </a:p>
      </dgm:t>
    </dgm:pt>
    <dgm:pt modelId="{094A2FD7-ED3B-4E2F-88E5-D6E9742B0689}" type="sibTrans" cxnId="{17C24FB5-5EA6-45A7-BA44-E0F87B596FCE}">
      <dgm:prSet/>
      <dgm:spPr/>
      <dgm:t>
        <a:bodyPr/>
        <a:lstStyle/>
        <a:p>
          <a:endParaRPr lang="uk-UA"/>
        </a:p>
      </dgm:t>
    </dgm:pt>
    <dgm:pt modelId="{C5425FBE-F5C2-4FD2-A303-15160A7B568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ФІЛОСОФІЇ/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АД</a:t>
          </a:r>
          <a:r>
            <a: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’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ЮНКТІВ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/>
            </a:rPr>
            <a:t> </a:t>
          </a:r>
          <a:r>
            <a:rPr lang="uk-UA" sz="1300" b="1" dirty="0">
              <a:solidFill>
                <a:srgbClr val="002060"/>
              </a:solidFill>
              <a:effectLst/>
            </a:rPr>
            <a:t>–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2/5</a:t>
          </a:r>
        </a:p>
      </dgm:t>
    </dgm:pt>
    <dgm:pt modelId="{5D694753-8AA6-4D37-8A1E-52BE7EE38E5A}" type="parTrans" cxnId="{BCADF9A1-C20A-4541-9409-FBA9D509F82E}">
      <dgm:prSet/>
      <dgm:spPr/>
      <dgm:t>
        <a:bodyPr/>
        <a:lstStyle/>
        <a:p>
          <a:endParaRPr lang="uk-UA"/>
        </a:p>
      </dgm:t>
    </dgm:pt>
    <dgm:pt modelId="{47EF760F-EE37-4788-BB83-59378F871568}" type="sibTrans" cxnId="{BCADF9A1-C20A-4541-9409-FBA9D509F82E}">
      <dgm:prSet/>
      <dgm:spPr/>
      <dgm:t>
        <a:bodyPr/>
        <a:lstStyle/>
        <a:p>
          <a:endParaRPr lang="uk-UA"/>
        </a:p>
      </dgm:t>
    </dgm:pt>
    <dgm:pt modelId="{A2F1243A-17EB-4801-9F7D-42C2D0B0BF4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</a:t>
          </a:r>
          <a:r>
            <a: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ru-RU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43C879-A267-4A53-8EF4-765E40030FAB}" type="parTrans" cxnId="{29C155C5-06A2-40D5-8C06-1853C6202AF5}">
      <dgm:prSet/>
      <dgm:spPr/>
      <dgm:t>
        <a:bodyPr/>
        <a:lstStyle/>
        <a:p>
          <a:endParaRPr lang="uk-UA"/>
        </a:p>
      </dgm:t>
    </dgm:pt>
    <dgm:pt modelId="{88662FAB-2145-4D4D-879F-F7F6A228989E}" type="sibTrans" cxnId="{29C155C5-06A2-40D5-8C06-1853C6202AF5}">
      <dgm:prSet/>
      <dgm:spPr/>
      <dgm:t>
        <a:bodyPr/>
        <a:lstStyle/>
        <a:p>
          <a:endParaRPr lang="uk-UA"/>
        </a:p>
      </dgm:t>
    </dgm:pt>
    <dgm:pt modelId="{2411E29C-2784-4283-BC83-D9BA5AFEC056}">
      <dgm:prSet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 - 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gm:t>
    </dgm:pt>
    <dgm:pt modelId="{CE93B17D-B820-48B0-A9E9-9962010E3575}" type="sibTrans" cxnId="{0D63468C-3503-40FE-A6D9-E6CC023942B9}">
      <dgm:prSet/>
      <dgm:spPr/>
      <dgm:t>
        <a:bodyPr/>
        <a:lstStyle/>
        <a:p>
          <a:endParaRPr lang="uk-UA"/>
        </a:p>
      </dgm:t>
    </dgm:pt>
    <dgm:pt modelId="{66D392BD-4BA1-49BD-98C0-93DEAE2442F7}" type="parTrans" cxnId="{0D63468C-3503-40FE-A6D9-E6CC023942B9}">
      <dgm:prSet/>
      <dgm:spPr/>
      <dgm:t>
        <a:bodyPr/>
        <a:lstStyle/>
        <a:p>
          <a:endParaRPr lang="uk-UA"/>
        </a:p>
      </dgm:t>
    </dgm:pt>
    <dgm:pt modelId="{6640DF00-382A-4790-8A60-A9102DE55F90}">
      <dgm:prSet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</a:t>
          </a:r>
          <a:r>
            <a:rPr lang="uk-UA" sz="1200" b="0" i="0" u="none">
              <a:solidFill>
                <a:srgbClr val="002060"/>
              </a:solidFill>
            </a:rPr>
            <a:t>- </a:t>
          </a:r>
          <a:r>
            <a:rPr lang="uk-UA" sz="1300" b="1" i="0" u="none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86</a:t>
          </a:r>
          <a:endParaRPr lang="uk-UA" sz="13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67C381-F098-4619-8DB2-B34B9C437380}" type="parTrans" cxnId="{345042E3-D0A0-4EE2-A803-525FEA6BFE9A}">
      <dgm:prSet/>
      <dgm:spPr/>
      <dgm:t>
        <a:bodyPr/>
        <a:lstStyle/>
        <a:p>
          <a:endParaRPr lang="uk-UA"/>
        </a:p>
      </dgm:t>
    </dgm:pt>
    <dgm:pt modelId="{244D5971-CB04-4AE2-8D82-C371FCB95EE1}" type="sibTrans" cxnId="{345042E3-D0A0-4EE2-A803-525FEA6BFE9A}">
      <dgm:prSet/>
      <dgm:spPr/>
      <dgm:t>
        <a:bodyPr/>
        <a:lstStyle/>
        <a:p>
          <a:endParaRPr lang="uk-UA"/>
        </a:p>
      </dgm:t>
    </dgm:pt>
    <dgm:pt modelId="{4E0118DB-5E4B-4455-8210-6807C128374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</a:t>
          </a:r>
          <a:r>
            <a:rPr lang="uk-UA" sz="11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- 0</a:t>
          </a:r>
          <a:endParaRPr lang="uk-UA" sz="13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737477-DABF-429B-9D22-CE5CC3E3EF03}" type="parTrans" cxnId="{683DBE16-423A-4EEA-B74C-D489BC9D76F2}">
      <dgm:prSet/>
      <dgm:spPr/>
      <dgm:t>
        <a:bodyPr/>
        <a:lstStyle/>
        <a:p>
          <a:endParaRPr lang="uk-UA"/>
        </a:p>
      </dgm:t>
    </dgm:pt>
    <dgm:pt modelId="{A768E208-FDE4-4DD1-92FA-A2EF99FF3619}" type="sibTrans" cxnId="{683DBE16-423A-4EEA-B74C-D489BC9D76F2}">
      <dgm:prSet/>
      <dgm:spPr/>
      <dgm:t>
        <a:bodyPr/>
        <a:lstStyle/>
        <a:p>
          <a:endParaRPr lang="uk-UA"/>
        </a:p>
      </dgm:t>
    </dgm:pt>
    <dgm:pt modelId="{DDF3FB9B-ECDE-4E01-81FE-163E920A355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</a:t>
          </a:r>
        </a:p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ВИСТАВКИ</a:t>
          </a:r>
        </a:p>
        <a:p>
          <a:pPr algn="ctr"/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264 (13)/ 6</a:t>
          </a:r>
        </a:p>
      </dgm:t>
    </dgm:pt>
    <dgm:pt modelId="{72BE2F1F-283F-47DA-9A9E-A92C509201C3}" type="parTrans" cxnId="{DCCE9CF6-F1A4-4E62-96F6-5B7D91876D6C}">
      <dgm:prSet/>
      <dgm:spPr/>
      <dgm:t>
        <a:bodyPr/>
        <a:lstStyle/>
        <a:p>
          <a:endParaRPr lang="uk-UA"/>
        </a:p>
      </dgm:t>
    </dgm:pt>
    <dgm:pt modelId="{0467A1BF-A796-44FF-A490-36DC583CFC9A}" type="sibTrans" cxnId="{DCCE9CF6-F1A4-4E62-96F6-5B7D91876D6C}">
      <dgm:prSet/>
      <dgm:spPr/>
      <dgm:t>
        <a:bodyPr/>
        <a:lstStyle/>
        <a:p>
          <a:endParaRPr lang="uk-UA"/>
        </a:p>
      </dgm:t>
    </dgm:pt>
    <dgm:pt modelId="{C9C938D7-B228-4BCC-9563-D0CA0319539E}" type="pres">
      <dgm:prSet presAssocID="{427E96AB-D501-4137-8CE0-41C66B7F0A1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39A72A11-1F36-4C42-B8B9-12014AA6E23D}" type="pres">
      <dgm:prSet presAssocID="{427E96AB-D501-4137-8CE0-41C66B7F0A1D}" presName="outerBox" presStyleCnt="0"/>
      <dgm:spPr/>
    </dgm:pt>
    <dgm:pt modelId="{477F3AE4-A540-41FD-B34F-488318366CDF}" type="pres">
      <dgm:prSet presAssocID="{427E96AB-D501-4137-8CE0-41C66B7F0A1D}" presName="outerBoxParent" presStyleLbl="node1" presStyleIdx="0" presStyleCnt="3" custLinFactNeighborY="0"/>
      <dgm:spPr/>
    </dgm:pt>
    <dgm:pt modelId="{D775FA9D-8AC5-45DC-BF5C-7F2CB28B4F25}" type="pres">
      <dgm:prSet presAssocID="{427E96AB-D501-4137-8CE0-41C66B7F0A1D}" presName="outerBoxChildren" presStyleCnt="0"/>
      <dgm:spPr/>
    </dgm:pt>
    <dgm:pt modelId="{4F43ACFC-758A-4026-9505-1263B075C890}" type="pres">
      <dgm:prSet presAssocID="{1CE422DA-8EB3-4EDC-8757-7CC7C1A04EB3}" presName="oChild" presStyleLbl="fgAcc1" presStyleIdx="0" presStyleCnt="13" custScaleX="130496" custLinFactY="-6630" custLinFactNeighborX="6450" custLinFactNeighborY="-100000">
        <dgm:presLayoutVars>
          <dgm:bulletEnabled val="1"/>
        </dgm:presLayoutVars>
      </dgm:prSet>
      <dgm:spPr/>
    </dgm:pt>
    <dgm:pt modelId="{57DC0478-3742-4FDE-9FD2-38F8F22B8F8C}" type="pres">
      <dgm:prSet presAssocID="{059785EB-3DB6-480F-A351-404555447C1A}" presName="outerSibTrans" presStyleCnt="0"/>
      <dgm:spPr/>
    </dgm:pt>
    <dgm:pt modelId="{1A6C32FE-EF22-466C-9C50-3501C3975E80}" type="pres">
      <dgm:prSet presAssocID="{00C13383-F156-4E45-8A07-134BD1E14D25}" presName="oChild" presStyleLbl="fgAcc1" presStyleIdx="1" presStyleCnt="13" custScaleX="129449" custLinFactY="-2236" custLinFactNeighborX="7492" custLinFactNeighborY="-100000">
        <dgm:presLayoutVars>
          <dgm:bulletEnabled val="1"/>
        </dgm:presLayoutVars>
      </dgm:prSet>
      <dgm:spPr/>
    </dgm:pt>
    <dgm:pt modelId="{9D0C740B-BA92-4063-866E-A2B02A460F9B}" type="pres">
      <dgm:prSet presAssocID="{2D570DF2-8CAC-479E-9EBF-751EC5A7E66F}" presName="outerSibTrans" presStyleCnt="0"/>
      <dgm:spPr/>
    </dgm:pt>
    <dgm:pt modelId="{B04F5F9A-8E35-4FF6-9BD3-2E20C532EA93}" type="pres">
      <dgm:prSet presAssocID="{0F94ADFA-B57F-4ED1-BCB6-FD5C23FDBB19}" presName="oChild" presStyleLbl="fgAcc1" presStyleIdx="2" presStyleCnt="13" custScaleX="128413" custLinFactNeighborX="6974" custLinFactNeighborY="-4827">
        <dgm:presLayoutVars>
          <dgm:bulletEnabled val="1"/>
        </dgm:presLayoutVars>
      </dgm:prSet>
      <dgm:spPr/>
    </dgm:pt>
    <dgm:pt modelId="{7A3C4CAF-5C7A-4426-A3D7-20AFE25115AE}" type="pres">
      <dgm:prSet presAssocID="{094A2FD7-ED3B-4E2F-88E5-D6E9742B0689}" presName="outerSibTrans" presStyleCnt="0"/>
      <dgm:spPr/>
    </dgm:pt>
    <dgm:pt modelId="{1822C5EC-9E7D-472B-AB87-5DE2F2761A88}" type="pres">
      <dgm:prSet presAssocID="{C5425FBE-F5C2-4FD2-A303-15160A7B568E}" presName="oChild" presStyleLbl="fgAcc1" presStyleIdx="3" presStyleCnt="13" custScaleX="124414" custScaleY="113711" custLinFactY="1492" custLinFactNeighborX="6976" custLinFactNeighborY="100000">
        <dgm:presLayoutVars>
          <dgm:bulletEnabled val="1"/>
        </dgm:presLayoutVars>
      </dgm:prSet>
      <dgm:spPr/>
    </dgm:pt>
    <dgm:pt modelId="{3952FBD8-251E-4A24-AB84-205A6A9E2C2A}" type="pres">
      <dgm:prSet presAssocID="{47EF760F-EE37-4788-BB83-59378F871568}" presName="outerSibTrans" presStyleCnt="0"/>
      <dgm:spPr/>
    </dgm:pt>
    <dgm:pt modelId="{72C3EC71-1002-4613-9D37-C07DAE7AFD62}" type="pres">
      <dgm:prSet presAssocID="{A2F1243A-17EB-4801-9F7D-42C2D0B0BF4B}" presName="oChild" presStyleLbl="fgAcc1" presStyleIdx="4" presStyleCnt="13" custScaleX="123214" custLinFactY="113567" custLinFactNeighborX="8833" custLinFactNeighborY="200000">
        <dgm:presLayoutVars>
          <dgm:bulletEnabled val="1"/>
        </dgm:presLayoutVars>
      </dgm:prSet>
      <dgm:spPr/>
    </dgm:pt>
    <dgm:pt modelId="{4527C497-462E-4680-83E3-C0C4824B18EA}" type="pres">
      <dgm:prSet presAssocID="{88662FAB-2145-4D4D-879F-F7F6A228989E}" presName="outerSibTrans" presStyleCnt="0"/>
      <dgm:spPr/>
    </dgm:pt>
    <dgm:pt modelId="{08BD1CF2-5CA0-4735-AD48-2EE119595BC0}" type="pres">
      <dgm:prSet presAssocID="{2411E29C-2784-4283-BC83-D9BA5AFEC056}" presName="oChild" presStyleLbl="fgAcc1" presStyleIdx="5" presStyleCnt="13" custScaleX="126595" custScaleY="98325" custLinFactY="-90365" custLinFactNeighborX="7143" custLinFactNeighborY="-100000">
        <dgm:presLayoutVars>
          <dgm:bulletEnabled val="1"/>
        </dgm:presLayoutVars>
      </dgm:prSet>
      <dgm:spPr/>
    </dgm:pt>
    <dgm:pt modelId="{9EF5FD3D-EDA4-4B3A-BB94-39D71864EC86}" type="pres">
      <dgm:prSet presAssocID="{427E96AB-D501-4137-8CE0-41C66B7F0A1D}" presName="middleBox" presStyleCnt="0"/>
      <dgm:spPr/>
    </dgm:pt>
    <dgm:pt modelId="{47F79A6C-3224-4642-82F3-C3E6F0979F3D}" type="pres">
      <dgm:prSet presAssocID="{427E96AB-D501-4137-8CE0-41C66B7F0A1D}" presName="middleBoxParent" presStyleLbl="node1" presStyleIdx="1" presStyleCnt="3" custLinFactNeighborX="41456" custLinFactNeighborY="2848"/>
      <dgm:spPr/>
    </dgm:pt>
    <dgm:pt modelId="{2DFD7BCF-1022-4FE7-B2F8-D48C5D6F8468}" type="pres">
      <dgm:prSet presAssocID="{427E96AB-D501-4137-8CE0-41C66B7F0A1D}" presName="middleBoxChildren" presStyleCnt="0"/>
      <dgm:spPr/>
    </dgm:pt>
    <dgm:pt modelId="{F437371E-4AF1-4AED-A32D-413B92227BDE}" type="pres">
      <dgm:prSet presAssocID="{AEFB61C3-5B0D-4685-9F87-864FC6B3854A}" presName="mChild" presStyleLbl="fgAcc1" presStyleIdx="6" presStyleCnt="13" custScaleX="144517" custScaleY="1283385" custLinFactY="-800000" custLinFactNeighborX="35661" custLinFactNeighborY="-868938">
        <dgm:presLayoutVars>
          <dgm:bulletEnabled val="1"/>
        </dgm:presLayoutVars>
      </dgm:prSet>
      <dgm:spPr/>
    </dgm:pt>
    <dgm:pt modelId="{7665BF50-A46A-40BA-84DC-347FD3070460}" type="pres">
      <dgm:prSet presAssocID="{209E05B0-DB50-4875-8102-59448C1C0940}" presName="middleSibTrans" presStyleCnt="0"/>
      <dgm:spPr/>
    </dgm:pt>
    <dgm:pt modelId="{3D4C9E29-1AE2-4DE0-A6D4-101E521C232A}" type="pres">
      <dgm:prSet presAssocID="{6A00A6AC-04A0-4E74-A78E-6E4D2DD571D8}" presName="mChild" presStyleLbl="fgAcc1" presStyleIdx="7" presStyleCnt="13" custScaleX="152244" custScaleY="2000000" custLinFactY="-387619" custLinFactNeighborX="32490" custLinFactNeighborY="-400000">
        <dgm:presLayoutVars>
          <dgm:bulletEnabled val="1"/>
        </dgm:presLayoutVars>
      </dgm:prSet>
      <dgm:spPr/>
    </dgm:pt>
    <dgm:pt modelId="{8D844804-920F-4BEE-BBCB-C6447D25EC46}" type="pres">
      <dgm:prSet presAssocID="{2F316B69-DB7B-4889-9C72-AD5C53D52BBC}" presName="middleSibTrans" presStyleCnt="0"/>
      <dgm:spPr/>
    </dgm:pt>
    <dgm:pt modelId="{B79743AE-99C5-4461-A66C-A7E146387A7D}" type="pres">
      <dgm:prSet presAssocID="{DDF3FB9B-ECDE-4E01-81FE-163E920A3555}" presName="mChild" presStyleLbl="fgAcc1" presStyleIdx="8" presStyleCnt="13" custScaleX="149378" custScaleY="1355125" custLinFactY="212042" custLinFactNeighborX="36883" custLinFactNeighborY="300000">
        <dgm:presLayoutVars>
          <dgm:bulletEnabled val="1"/>
        </dgm:presLayoutVars>
      </dgm:prSet>
      <dgm:spPr/>
    </dgm:pt>
    <dgm:pt modelId="{F3D20687-B463-427C-836F-822676AA5175}" type="pres">
      <dgm:prSet presAssocID="{427E96AB-D501-4137-8CE0-41C66B7F0A1D}" presName="centerBox" presStyleCnt="0"/>
      <dgm:spPr/>
    </dgm:pt>
    <dgm:pt modelId="{B4C01BCD-1B62-47AA-B5C6-CE2AA90DC55E}" type="pres">
      <dgm:prSet presAssocID="{427E96AB-D501-4137-8CE0-41C66B7F0A1D}" presName="centerBoxParent" presStyleLbl="node1" presStyleIdx="2" presStyleCnt="3" custScaleX="82346" custScaleY="126545" custLinFactNeighborX="10092" custLinFactNeighborY="-2989"/>
      <dgm:spPr/>
    </dgm:pt>
    <dgm:pt modelId="{A1C4C798-856B-48F3-B8B8-6BBD6FA57D41}" type="pres">
      <dgm:prSet presAssocID="{427E96AB-D501-4137-8CE0-41C66B7F0A1D}" presName="centerBoxChildren" presStyleCnt="0"/>
      <dgm:spPr/>
    </dgm:pt>
    <dgm:pt modelId="{C59A97AF-D4B1-48DD-B583-6875200FF638}" type="pres">
      <dgm:prSet presAssocID="{0F920F33-BF34-483A-BAD2-647647CAAF56}" presName="cChild" presStyleLbl="fgAcc1" presStyleIdx="9" presStyleCnt="13" custScaleX="907074" custScaleY="89373" custLinFactX="854704" custLinFactNeighborX="900000" custLinFactNeighborY="39031">
        <dgm:presLayoutVars>
          <dgm:bulletEnabled val="1"/>
        </dgm:presLayoutVars>
      </dgm:prSet>
      <dgm:spPr/>
    </dgm:pt>
    <dgm:pt modelId="{401E0774-C735-4A81-ADB5-2C7BDB75BCBD}" type="pres">
      <dgm:prSet presAssocID="{65D8420A-5E03-4066-AB76-6478CA2DD6D5}" presName="centerSibTrans" presStyleCnt="0"/>
      <dgm:spPr/>
    </dgm:pt>
    <dgm:pt modelId="{982E7EB3-F3EC-45EF-BCB0-7F7543DCCCC4}" type="pres">
      <dgm:prSet presAssocID="{6640DF00-382A-4790-8A60-A9102DE55F90}" presName="cChild" presStyleLbl="fgAcc1" presStyleIdx="10" presStyleCnt="13" custScaleX="779255" custScaleY="79878" custLinFactX="300000" custLinFactNeighborX="391842" custLinFactNeighborY="-66854">
        <dgm:presLayoutVars>
          <dgm:bulletEnabled val="1"/>
        </dgm:presLayoutVars>
      </dgm:prSet>
      <dgm:spPr/>
    </dgm:pt>
    <dgm:pt modelId="{7E179A99-9F08-4404-AADF-56ED8792BC21}" type="pres">
      <dgm:prSet presAssocID="{244D5971-CB04-4AE2-8D82-C371FCB95EE1}" presName="centerSibTrans" presStyleCnt="0"/>
      <dgm:spPr/>
    </dgm:pt>
    <dgm:pt modelId="{CAA12C97-1C1A-4E36-837B-A377520DBEAB}" type="pres">
      <dgm:prSet presAssocID="{19BF8922-8EA2-4710-8959-9DC9C49F7E6F}" presName="cChild" presStyleLbl="fgAcc1" presStyleIdx="11" presStyleCnt="13" custScaleX="789230" custScaleY="60099" custLinFactX="638588" custLinFactNeighborX="700000" custLinFactNeighborY="-34458">
        <dgm:presLayoutVars>
          <dgm:bulletEnabled val="1"/>
        </dgm:presLayoutVars>
      </dgm:prSet>
      <dgm:spPr/>
    </dgm:pt>
    <dgm:pt modelId="{AAB76317-1F71-433B-8AB0-BAFD9AB47E29}" type="pres">
      <dgm:prSet presAssocID="{5E65909B-0FCE-49D8-AB00-8A42057B482A}" presName="centerSibTrans" presStyleCnt="0"/>
      <dgm:spPr/>
    </dgm:pt>
    <dgm:pt modelId="{1642ABAE-99EA-47B5-9BF6-C7BEE44410F8}" type="pres">
      <dgm:prSet presAssocID="{4E0118DB-5E4B-4455-8210-6807C1283746}" presName="cChild" presStyleLbl="fgAcc1" presStyleIdx="12" presStyleCnt="13" custScaleX="682694" custScaleY="61858" custLinFactX="-356705" custLinFactNeighborX="-400000" custLinFactNeighborY="53634">
        <dgm:presLayoutVars>
          <dgm:bulletEnabled val="1"/>
        </dgm:presLayoutVars>
      </dgm:prSet>
      <dgm:spPr/>
    </dgm:pt>
  </dgm:ptLst>
  <dgm:cxnLst>
    <dgm:cxn modelId="{683DBE16-423A-4EEA-B74C-D489BC9D76F2}" srcId="{0ED363B5-5796-4BE8-B1FD-362AC771DBCE}" destId="{4E0118DB-5E4B-4455-8210-6807C1283746}" srcOrd="3" destOrd="0" parTransId="{DB737477-DABF-429B-9D22-CE5CC3E3EF03}" sibTransId="{A768E208-FDE4-4DD1-92FA-A2EF99FF3619}"/>
    <dgm:cxn modelId="{4865BF30-B407-49D3-9BD8-8B99F10D6B54}" type="presOf" srcId="{2411E29C-2784-4283-BC83-D9BA5AFEC056}" destId="{08BD1CF2-5CA0-4735-AD48-2EE119595BC0}" srcOrd="0" destOrd="0" presId="urn:microsoft.com/office/officeart/2005/8/layout/target2"/>
    <dgm:cxn modelId="{AE410531-811B-4BD3-AD31-BD5E0CDF6828}" srcId="{0ED363B5-5796-4BE8-B1FD-362AC771DBCE}" destId="{0F920F33-BF34-483A-BAD2-647647CAAF56}" srcOrd="0" destOrd="0" parTransId="{17FE2684-D09B-4E3E-ACD0-041B75E963E4}" sibTransId="{65D8420A-5E03-4066-AB76-6478CA2DD6D5}"/>
    <dgm:cxn modelId="{E4D97436-116B-4A16-B49D-3690AE1CED42}" srcId="{427E96AB-D501-4137-8CE0-41C66B7F0A1D}" destId="{195F40F7-405D-4044-A665-29C992D3A7A2}" srcOrd="0" destOrd="0" parTransId="{A3907FAC-83D2-494C-93E5-EF6C78E2ABF9}" sibTransId="{098A7BF9-1C2A-4FEA-96CF-9042FA7D1FB6}"/>
    <dgm:cxn modelId="{CDA1103C-94E4-4EE9-A4E8-D7300C975988}" type="presOf" srcId="{1CE422DA-8EB3-4EDC-8757-7CC7C1A04EB3}" destId="{4F43ACFC-758A-4026-9505-1263B075C890}" srcOrd="0" destOrd="0" presId="urn:microsoft.com/office/officeart/2005/8/layout/target2"/>
    <dgm:cxn modelId="{1604F95B-5027-430B-8321-D185DC48A921}" type="presOf" srcId="{195F40F7-405D-4044-A665-29C992D3A7A2}" destId="{477F3AE4-A540-41FD-B34F-488318366CDF}" srcOrd="0" destOrd="0" presId="urn:microsoft.com/office/officeart/2005/8/layout/target2"/>
    <dgm:cxn modelId="{A8D99D60-8A91-472B-8ADF-9C9DF4D4B4B9}" type="presOf" srcId="{0F920F33-BF34-483A-BAD2-647647CAAF56}" destId="{C59A97AF-D4B1-48DD-B583-6875200FF638}" srcOrd="0" destOrd="0" presId="urn:microsoft.com/office/officeart/2005/8/layout/target2"/>
    <dgm:cxn modelId="{3BD90063-ADEA-4A75-8144-A3894A5E6FEA}" srcId="{427E96AB-D501-4137-8CE0-41C66B7F0A1D}" destId="{FC3438E9-7D6C-4105-9041-CA9F2CBFE6BE}" srcOrd="1" destOrd="0" parTransId="{D20D184D-0A5F-4102-8647-4B20E616CF57}" sibTransId="{0CAB6B35-5726-43AB-A095-D22CBD884E1F}"/>
    <dgm:cxn modelId="{F7335E63-E8C5-4CE6-BF4E-EF1983EE71C0}" srcId="{195F40F7-405D-4044-A665-29C992D3A7A2}" destId="{00C13383-F156-4E45-8A07-134BD1E14D25}" srcOrd="1" destOrd="0" parTransId="{DE5A92D6-09E9-464F-92D5-69207DC01FC2}" sibTransId="{2D570DF2-8CAC-479E-9EBF-751EC5A7E66F}"/>
    <dgm:cxn modelId="{B1028645-696F-429A-9217-7AD69E99A88A}" type="presOf" srcId="{427E96AB-D501-4137-8CE0-41C66B7F0A1D}" destId="{C9C938D7-B228-4BCC-9563-D0CA0319539E}" srcOrd="0" destOrd="0" presId="urn:microsoft.com/office/officeart/2005/8/layout/target2"/>
    <dgm:cxn modelId="{68797747-7841-46D3-B32B-FD69614BD0ED}" srcId="{427E96AB-D501-4137-8CE0-41C66B7F0A1D}" destId="{0ED363B5-5796-4BE8-B1FD-362AC771DBCE}" srcOrd="2" destOrd="0" parTransId="{875DDEBF-4C20-43CB-8CAB-61D92990B447}" sibTransId="{6FE29189-CEC2-4805-8956-42684DF8964A}"/>
    <dgm:cxn modelId="{3B712449-D2DB-4DAD-904B-135D21C209C2}" srcId="{FC3438E9-7D6C-4105-9041-CA9F2CBFE6BE}" destId="{AEFB61C3-5B0D-4685-9F87-864FC6B3854A}" srcOrd="0" destOrd="0" parTransId="{8032317C-ED18-4102-BD8B-B972F90B9556}" sibTransId="{209E05B0-DB50-4875-8102-59448C1C0940}"/>
    <dgm:cxn modelId="{6B3CDE6F-9526-4C93-87FA-317EBE152A40}" type="presOf" srcId="{6A00A6AC-04A0-4E74-A78E-6E4D2DD571D8}" destId="{3D4C9E29-1AE2-4DE0-A6D4-101E521C232A}" srcOrd="0" destOrd="0" presId="urn:microsoft.com/office/officeart/2005/8/layout/target2"/>
    <dgm:cxn modelId="{F4D41B7E-D23D-4FAD-A8B7-BFCA026E7AF8}" type="presOf" srcId="{6640DF00-382A-4790-8A60-A9102DE55F90}" destId="{982E7EB3-F3EC-45EF-BCB0-7F7543DCCCC4}" srcOrd="0" destOrd="0" presId="urn:microsoft.com/office/officeart/2005/8/layout/target2"/>
    <dgm:cxn modelId="{E93D3F83-5022-4CE9-99A6-B8245F579BE1}" srcId="{FC3438E9-7D6C-4105-9041-CA9F2CBFE6BE}" destId="{6A00A6AC-04A0-4E74-A78E-6E4D2DD571D8}" srcOrd="1" destOrd="0" parTransId="{3FC8CC96-5146-412D-85EE-0F0CDCAC8142}" sibTransId="{2F316B69-DB7B-4889-9C72-AD5C53D52BBC}"/>
    <dgm:cxn modelId="{0D63468C-3503-40FE-A6D9-E6CC023942B9}" srcId="{195F40F7-405D-4044-A665-29C992D3A7A2}" destId="{2411E29C-2784-4283-BC83-D9BA5AFEC056}" srcOrd="5" destOrd="0" parTransId="{66D392BD-4BA1-49BD-98C0-93DEAE2442F7}" sibTransId="{CE93B17D-B820-48B0-A9E9-9962010E3575}"/>
    <dgm:cxn modelId="{3D82E08F-0985-4528-A0FC-68B5A05C4218}" type="presOf" srcId="{DDF3FB9B-ECDE-4E01-81FE-163E920A3555}" destId="{B79743AE-99C5-4461-A66C-A7E146387A7D}" srcOrd="0" destOrd="0" presId="urn:microsoft.com/office/officeart/2005/8/layout/target2"/>
    <dgm:cxn modelId="{50465190-B719-496F-9BD3-19164A19FDF9}" type="presOf" srcId="{0F94ADFA-B57F-4ED1-BCB6-FD5C23FDBB19}" destId="{B04F5F9A-8E35-4FF6-9BD3-2E20C532EA93}" srcOrd="0" destOrd="0" presId="urn:microsoft.com/office/officeart/2005/8/layout/target2"/>
    <dgm:cxn modelId="{C91B9995-8C30-4957-B33D-D9D5A628A538}" type="presOf" srcId="{AEFB61C3-5B0D-4685-9F87-864FC6B3854A}" destId="{F437371E-4AF1-4AED-A32D-413B92227BDE}" srcOrd="0" destOrd="0" presId="urn:microsoft.com/office/officeart/2005/8/layout/target2"/>
    <dgm:cxn modelId="{BCADF9A1-C20A-4541-9409-FBA9D509F82E}" srcId="{195F40F7-405D-4044-A665-29C992D3A7A2}" destId="{C5425FBE-F5C2-4FD2-A303-15160A7B568E}" srcOrd="3" destOrd="0" parTransId="{5D694753-8AA6-4D37-8A1E-52BE7EE38E5A}" sibTransId="{47EF760F-EE37-4788-BB83-59378F871568}"/>
    <dgm:cxn modelId="{9CF009AA-F1FA-4767-9CAC-E641987E027B}" type="presOf" srcId="{0ED363B5-5796-4BE8-B1FD-362AC771DBCE}" destId="{B4C01BCD-1B62-47AA-B5C6-CE2AA90DC55E}" srcOrd="0" destOrd="0" presId="urn:microsoft.com/office/officeart/2005/8/layout/target2"/>
    <dgm:cxn modelId="{17C24FB5-5EA6-45A7-BA44-E0F87B596FCE}" srcId="{195F40F7-405D-4044-A665-29C992D3A7A2}" destId="{0F94ADFA-B57F-4ED1-BCB6-FD5C23FDBB19}" srcOrd="2" destOrd="0" parTransId="{D57836B6-48E8-45C0-9099-070605AEA1D2}" sibTransId="{094A2FD7-ED3B-4E2F-88E5-D6E9742B0689}"/>
    <dgm:cxn modelId="{BB52CDBA-F893-4218-9EC1-C879BBA3E145}" type="presOf" srcId="{00C13383-F156-4E45-8A07-134BD1E14D25}" destId="{1A6C32FE-EF22-466C-9C50-3501C3975E80}" srcOrd="0" destOrd="0" presId="urn:microsoft.com/office/officeart/2005/8/layout/target2"/>
    <dgm:cxn modelId="{29C155C5-06A2-40D5-8C06-1853C6202AF5}" srcId="{195F40F7-405D-4044-A665-29C992D3A7A2}" destId="{A2F1243A-17EB-4801-9F7D-42C2D0B0BF4B}" srcOrd="4" destOrd="0" parTransId="{A443C879-A267-4A53-8EF4-765E40030FAB}" sibTransId="{88662FAB-2145-4D4D-879F-F7F6A228989E}"/>
    <dgm:cxn modelId="{DF8F54DD-4E26-4351-AA12-CF890BF4C821}" srcId="{195F40F7-405D-4044-A665-29C992D3A7A2}" destId="{1CE422DA-8EB3-4EDC-8757-7CC7C1A04EB3}" srcOrd="0" destOrd="0" parTransId="{0ACA4D57-A973-4B99-B60B-FCDE92F0F2C5}" sibTransId="{059785EB-3DB6-480F-A351-404555447C1A}"/>
    <dgm:cxn modelId="{AB1D9BE2-B308-4DB0-8111-5D89AB4614A4}" srcId="{0ED363B5-5796-4BE8-B1FD-362AC771DBCE}" destId="{19BF8922-8EA2-4710-8959-9DC9C49F7E6F}" srcOrd="2" destOrd="0" parTransId="{630EEB47-654F-46F3-9C52-E999D53C7070}" sibTransId="{5E65909B-0FCE-49D8-AB00-8A42057B482A}"/>
    <dgm:cxn modelId="{345042E3-D0A0-4EE2-A803-525FEA6BFE9A}" srcId="{0ED363B5-5796-4BE8-B1FD-362AC771DBCE}" destId="{6640DF00-382A-4790-8A60-A9102DE55F90}" srcOrd="1" destOrd="0" parTransId="{A467C381-F098-4619-8DB2-B34B9C437380}" sibTransId="{244D5971-CB04-4AE2-8D82-C371FCB95EE1}"/>
    <dgm:cxn modelId="{F33DFAE3-1401-4895-A748-BE300EA44150}" type="presOf" srcId="{C5425FBE-F5C2-4FD2-A303-15160A7B568E}" destId="{1822C5EC-9E7D-472B-AB87-5DE2F2761A88}" srcOrd="0" destOrd="0" presId="urn:microsoft.com/office/officeart/2005/8/layout/target2"/>
    <dgm:cxn modelId="{CB2ACEE7-6D3D-472F-87AC-90CEB5529EDE}" srcId="{427E96AB-D501-4137-8CE0-41C66B7F0A1D}" destId="{651384FA-AB2A-415E-9A00-16653E942419}" srcOrd="3" destOrd="0" parTransId="{89868624-1710-42AE-A522-7185A526FDCB}" sibTransId="{03318D08-608D-457D-8C3C-4D1170BC7AC5}"/>
    <dgm:cxn modelId="{02F23CEB-66DC-4FCE-B12E-07BDA939229F}" type="presOf" srcId="{A2F1243A-17EB-4801-9F7D-42C2D0B0BF4B}" destId="{72C3EC71-1002-4613-9D37-C07DAE7AFD62}" srcOrd="0" destOrd="0" presId="urn:microsoft.com/office/officeart/2005/8/layout/target2"/>
    <dgm:cxn modelId="{800A69EB-D181-4F6A-9671-F0BFE94FFB6E}" type="presOf" srcId="{4E0118DB-5E4B-4455-8210-6807C1283746}" destId="{1642ABAE-99EA-47B5-9BF6-C7BEE44410F8}" srcOrd="0" destOrd="0" presId="urn:microsoft.com/office/officeart/2005/8/layout/target2"/>
    <dgm:cxn modelId="{4743ADF0-0E7C-4689-8B55-6F293CC1326F}" type="presOf" srcId="{FC3438E9-7D6C-4105-9041-CA9F2CBFE6BE}" destId="{47F79A6C-3224-4642-82F3-C3E6F0979F3D}" srcOrd="0" destOrd="0" presId="urn:microsoft.com/office/officeart/2005/8/layout/target2"/>
    <dgm:cxn modelId="{7424EBF4-AE78-4CB7-BB73-E3A1F244ECF2}" type="presOf" srcId="{19BF8922-8EA2-4710-8959-9DC9C49F7E6F}" destId="{CAA12C97-1C1A-4E36-837B-A377520DBEAB}" srcOrd="0" destOrd="0" presId="urn:microsoft.com/office/officeart/2005/8/layout/target2"/>
    <dgm:cxn modelId="{DCCE9CF6-F1A4-4E62-96F6-5B7D91876D6C}" srcId="{FC3438E9-7D6C-4105-9041-CA9F2CBFE6BE}" destId="{DDF3FB9B-ECDE-4E01-81FE-163E920A3555}" srcOrd="2" destOrd="0" parTransId="{72BE2F1F-283F-47DA-9A9E-A92C509201C3}" sibTransId="{0467A1BF-A796-44FF-A490-36DC583CFC9A}"/>
    <dgm:cxn modelId="{61458AD3-2F86-4CE6-9A99-5CB4D3A12A5D}" type="presParOf" srcId="{C9C938D7-B228-4BCC-9563-D0CA0319539E}" destId="{39A72A11-1F36-4C42-B8B9-12014AA6E23D}" srcOrd="0" destOrd="0" presId="urn:microsoft.com/office/officeart/2005/8/layout/target2"/>
    <dgm:cxn modelId="{3486FF6A-9954-4523-A7E5-58A36C721728}" type="presParOf" srcId="{39A72A11-1F36-4C42-B8B9-12014AA6E23D}" destId="{477F3AE4-A540-41FD-B34F-488318366CDF}" srcOrd="0" destOrd="0" presId="urn:microsoft.com/office/officeart/2005/8/layout/target2"/>
    <dgm:cxn modelId="{072168AA-6DA7-4219-8EDC-C176FC502941}" type="presParOf" srcId="{39A72A11-1F36-4C42-B8B9-12014AA6E23D}" destId="{D775FA9D-8AC5-45DC-BF5C-7F2CB28B4F25}" srcOrd="1" destOrd="0" presId="urn:microsoft.com/office/officeart/2005/8/layout/target2"/>
    <dgm:cxn modelId="{91D5F6C4-5B68-4088-8B08-D74706EDAC0C}" type="presParOf" srcId="{D775FA9D-8AC5-45DC-BF5C-7F2CB28B4F25}" destId="{4F43ACFC-758A-4026-9505-1263B075C890}" srcOrd="0" destOrd="0" presId="urn:microsoft.com/office/officeart/2005/8/layout/target2"/>
    <dgm:cxn modelId="{5E980C4B-A30E-4B94-ADD9-E45455E39C3A}" type="presParOf" srcId="{D775FA9D-8AC5-45DC-BF5C-7F2CB28B4F25}" destId="{57DC0478-3742-4FDE-9FD2-38F8F22B8F8C}" srcOrd="1" destOrd="0" presId="urn:microsoft.com/office/officeart/2005/8/layout/target2"/>
    <dgm:cxn modelId="{B179D6DF-2729-4B62-87CA-A6538D5C959F}" type="presParOf" srcId="{D775FA9D-8AC5-45DC-BF5C-7F2CB28B4F25}" destId="{1A6C32FE-EF22-466C-9C50-3501C3975E80}" srcOrd="2" destOrd="0" presId="urn:microsoft.com/office/officeart/2005/8/layout/target2"/>
    <dgm:cxn modelId="{72F4D0D2-6DB4-4535-891D-ABC65ACACCC7}" type="presParOf" srcId="{D775FA9D-8AC5-45DC-BF5C-7F2CB28B4F25}" destId="{9D0C740B-BA92-4063-866E-A2B02A460F9B}" srcOrd="3" destOrd="0" presId="urn:microsoft.com/office/officeart/2005/8/layout/target2"/>
    <dgm:cxn modelId="{4866C780-54EC-48A1-B90B-1994591CB512}" type="presParOf" srcId="{D775FA9D-8AC5-45DC-BF5C-7F2CB28B4F25}" destId="{B04F5F9A-8E35-4FF6-9BD3-2E20C532EA93}" srcOrd="4" destOrd="0" presId="urn:microsoft.com/office/officeart/2005/8/layout/target2"/>
    <dgm:cxn modelId="{34B9A938-D77C-4AF3-BEC3-030B9684AC52}" type="presParOf" srcId="{D775FA9D-8AC5-45DC-BF5C-7F2CB28B4F25}" destId="{7A3C4CAF-5C7A-4426-A3D7-20AFE25115AE}" srcOrd="5" destOrd="0" presId="urn:microsoft.com/office/officeart/2005/8/layout/target2"/>
    <dgm:cxn modelId="{B4B37E13-8D94-468A-A644-26ECFA9D3A93}" type="presParOf" srcId="{D775FA9D-8AC5-45DC-BF5C-7F2CB28B4F25}" destId="{1822C5EC-9E7D-472B-AB87-5DE2F2761A88}" srcOrd="6" destOrd="0" presId="urn:microsoft.com/office/officeart/2005/8/layout/target2"/>
    <dgm:cxn modelId="{58852B05-68D4-48E8-ACD4-D1241D42DF0A}" type="presParOf" srcId="{D775FA9D-8AC5-45DC-BF5C-7F2CB28B4F25}" destId="{3952FBD8-251E-4A24-AB84-205A6A9E2C2A}" srcOrd="7" destOrd="0" presId="urn:microsoft.com/office/officeart/2005/8/layout/target2"/>
    <dgm:cxn modelId="{70D2C4F4-893D-4A63-8C48-FF8201B0A7E7}" type="presParOf" srcId="{D775FA9D-8AC5-45DC-BF5C-7F2CB28B4F25}" destId="{72C3EC71-1002-4613-9D37-C07DAE7AFD62}" srcOrd="8" destOrd="0" presId="urn:microsoft.com/office/officeart/2005/8/layout/target2"/>
    <dgm:cxn modelId="{00B3FBCE-EF27-4DCD-AD05-B66D2ECEE30F}" type="presParOf" srcId="{D775FA9D-8AC5-45DC-BF5C-7F2CB28B4F25}" destId="{4527C497-462E-4680-83E3-C0C4824B18EA}" srcOrd="9" destOrd="0" presId="urn:microsoft.com/office/officeart/2005/8/layout/target2"/>
    <dgm:cxn modelId="{85766F63-2034-4E46-A724-1E9E412574B2}" type="presParOf" srcId="{D775FA9D-8AC5-45DC-BF5C-7F2CB28B4F25}" destId="{08BD1CF2-5CA0-4735-AD48-2EE119595BC0}" srcOrd="10" destOrd="0" presId="urn:microsoft.com/office/officeart/2005/8/layout/target2"/>
    <dgm:cxn modelId="{8EA5EF12-D375-4A29-A714-D4021F72C43F}" type="presParOf" srcId="{C9C938D7-B228-4BCC-9563-D0CA0319539E}" destId="{9EF5FD3D-EDA4-4B3A-BB94-39D71864EC86}" srcOrd="1" destOrd="0" presId="urn:microsoft.com/office/officeart/2005/8/layout/target2"/>
    <dgm:cxn modelId="{E80E9DF1-4234-41B1-A51A-62BBAFC06054}" type="presParOf" srcId="{9EF5FD3D-EDA4-4B3A-BB94-39D71864EC86}" destId="{47F79A6C-3224-4642-82F3-C3E6F0979F3D}" srcOrd="0" destOrd="0" presId="urn:microsoft.com/office/officeart/2005/8/layout/target2"/>
    <dgm:cxn modelId="{124044A8-1F20-49BD-9EEE-5CEC7B33B8EA}" type="presParOf" srcId="{9EF5FD3D-EDA4-4B3A-BB94-39D71864EC86}" destId="{2DFD7BCF-1022-4FE7-B2F8-D48C5D6F8468}" srcOrd="1" destOrd="0" presId="urn:microsoft.com/office/officeart/2005/8/layout/target2"/>
    <dgm:cxn modelId="{9167688A-8745-4299-88A1-17AC697BEF7D}" type="presParOf" srcId="{2DFD7BCF-1022-4FE7-B2F8-D48C5D6F8468}" destId="{F437371E-4AF1-4AED-A32D-413B92227BDE}" srcOrd="0" destOrd="0" presId="urn:microsoft.com/office/officeart/2005/8/layout/target2"/>
    <dgm:cxn modelId="{1842564C-EA10-44E4-8C98-F76BE1A1E34B}" type="presParOf" srcId="{2DFD7BCF-1022-4FE7-B2F8-D48C5D6F8468}" destId="{7665BF50-A46A-40BA-84DC-347FD3070460}" srcOrd="1" destOrd="0" presId="urn:microsoft.com/office/officeart/2005/8/layout/target2"/>
    <dgm:cxn modelId="{35F3A18B-9867-4881-A715-EB461231814C}" type="presParOf" srcId="{2DFD7BCF-1022-4FE7-B2F8-D48C5D6F8468}" destId="{3D4C9E29-1AE2-4DE0-A6D4-101E521C232A}" srcOrd="2" destOrd="0" presId="urn:microsoft.com/office/officeart/2005/8/layout/target2"/>
    <dgm:cxn modelId="{E8C14D9A-55F7-46DB-8B40-6E81D033BBE8}" type="presParOf" srcId="{2DFD7BCF-1022-4FE7-B2F8-D48C5D6F8468}" destId="{8D844804-920F-4BEE-BBCB-C6447D25EC46}" srcOrd="3" destOrd="0" presId="urn:microsoft.com/office/officeart/2005/8/layout/target2"/>
    <dgm:cxn modelId="{CBEDAB17-A83B-4A3C-A660-F08ACF3C61A1}" type="presParOf" srcId="{2DFD7BCF-1022-4FE7-B2F8-D48C5D6F8468}" destId="{B79743AE-99C5-4461-A66C-A7E146387A7D}" srcOrd="4" destOrd="0" presId="urn:microsoft.com/office/officeart/2005/8/layout/target2"/>
    <dgm:cxn modelId="{1D2B4C15-7D7C-49C9-802D-BE5E4CF7E611}" type="presParOf" srcId="{C9C938D7-B228-4BCC-9563-D0CA0319539E}" destId="{F3D20687-B463-427C-836F-822676AA5175}" srcOrd="2" destOrd="0" presId="urn:microsoft.com/office/officeart/2005/8/layout/target2"/>
    <dgm:cxn modelId="{A2F3BA9D-89AE-4794-98D4-DD916D07A150}" type="presParOf" srcId="{F3D20687-B463-427C-836F-822676AA5175}" destId="{B4C01BCD-1B62-47AA-B5C6-CE2AA90DC55E}" srcOrd="0" destOrd="0" presId="urn:microsoft.com/office/officeart/2005/8/layout/target2"/>
    <dgm:cxn modelId="{892CE9D6-43DD-4BBD-9395-B14FC82ABAEF}" type="presParOf" srcId="{F3D20687-B463-427C-836F-822676AA5175}" destId="{A1C4C798-856B-48F3-B8B8-6BBD6FA57D41}" srcOrd="1" destOrd="0" presId="urn:microsoft.com/office/officeart/2005/8/layout/target2"/>
    <dgm:cxn modelId="{00776D49-6699-45C0-81D5-08BD14CC52CE}" type="presParOf" srcId="{A1C4C798-856B-48F3-B8B8-6BBD6FA57D41}" destId="{C59A97AF-D4B1-48DD-B583-6875200FF638}" srcOrd="0" destOrd="0" presId="urn:microsoft.com/office/officeart/2005/8/layout/target2"/>
    <dgm:cxn modelId="{ECE8578B-6513-4321-BF5B-10D5FB52E444}" type="presParOf" srcId="{A1C4C798-856B-48F3-B8B8-6BBD6FA57D41}" destId="{401E0774-C735-4A81-ADB5-2C7BDB75BCBD}" srcOrd="1" destOrd="0" presId="urn:microsoft.com/office/officeart/2005/8/layout/target2"/>
    <dgm:cxn modelId="{0414E132-51AB-4C8A-BA9B-3491FB199269}" type="presParOf" srcId="{A1C4C798-856B-48F3-B8B8-6BBD6FA57D41}" destId="{982E7EB3-F3EC-45EF-BCB0-7F7543DCCCC4}" srcOrd="2" destOrd="0" presId="urn:microsoft.com/office/officeart/2005/8/layout/target2"/>
    <dgm:cxn modelId="{1E7B9965-1D7A-47B7-8C65-51579B9657F8}" type="presParOf" srcId="{A1C4C798-856B-48F3-B8B8-6BBD6FA57D41}" destId="{7E179A99-9F08-4404-AADF-56ED8792BC21}" srcOrd="3" destOrd="0" presId="urn:microsoft.com/office/officeart/2005/8/layout/target2"/>
    <dgm:cxn modelId="{E1043501-8A0D-47E7-A853-D2B34769C345}" type="presParOf" srcId="{A1C4C798-856B-48F3-B8B8-6BBD6FA57D41}" destId="{CAA12C97-1C1A-4E36-837B-A377520DBEAB}" srcOrd="4" destOrd="0" presId="urn:microsoft.com/office/officeart/2005/8/layout/target2"/>
    <dgm:cxn modelId="{6338A4D0-7A21-4370-AAF0-59F6EE897247}" type="presParOf" srcId="{A1C4C798-856B-48F3-B8B8-6BBD6FA57D41}" destId="{AAB76317-1F71-433B-8AB0-BAFD9AB47E29}" srcOrd="5" destOrd="0" presId="urn:microsoft.com/office/officeart/2005/8/layout/target2"/>
    <dgm:cxn modelId="{B6999CE1-83EF-44C8-9A52-49460373E6FC}" type="presParOf" srcId="{A1C4C798-856B-48F3-B8B8-6BBD6FA57D41}" destId="{1642ABAE-99EA-47B5-9BF6-C7BEE44410F8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F3AE4-A540-41FD-B34F-488318366CDF}">
      <dsp:nvSpPr>
        <dsp:cNvPr id="0" name=""/>
        <dsp:cNvSpPr/>
      </dsp:nvSpPr>
      <dsp:spPr>
        <a:xfrm>
          <a:off x="0" y="0"/>
          <a:ext cx="9144000" cy="6073087"/>
        </a:xfrm>
        <a:prstGeom prst="roundRect">
          <a:avLst>
            <a:gd name="adj" fmla="val 8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4713391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«ТЕОРЕТИКО-ПРИКЛАДНІ ПИТАННЯ ВІЙСЬКОВОГО ПРАВА УКРАЇНИ»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</a:t>
          </a:r>
          <a:r>
            <a:rPr lang="uk-UA" sz="1400" b="1" kern="1200" dirty="0">
              <a:solidFill>
                <a:srgbClr val="002060"/>
              </a:solidFill>
            </a:rPr>
            <a:t>СУСПІЛЬНІ</a:t>
          </a:r>
          <a:r>
            <a:rPr lang="uk-UA" sz="1400" kern="1200" dirty="0">
              <a:solidFill>
                <a:srgbClr val="002060"/>
              </a:solidFill>
            </a:rPr>
            <a:t> </a:t>
          </a:r>
          <a:r>
            <a:rPr lang="uk-UA" sz="1400" b="1" kern="1200" dirty="0">
              <a:solidFill>
                <a:srgbClr val="002060"/>
              </a:solidFill>
            </a:rPr>
            <a:t>НАУКИ</a:t>
          </a:r>
        </a:p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КОРОПАТНІК Ігор Михайлович, </a:t>
          </a:r>
          <a:r>
            <a:rPr lang="uk-UA" sz="1400" b="0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 юридичних наук, професор кафедри правового забезпечення, полковник юстиції , начальник кафедри  військового права</a:t>
          </a:r>
        </a:p>
      </dsp:txBody>
      <dsp:txXfrm>
        <a:off x="151193" y="151193"/>
        <a:ext cx="8841614" cy="5770701"/>
      </dsp:txXfrm>
    </dsp:sp>
    <dsp:sp modelId="{4F43ACFC-758A-4026-9505-1263B075C890}">
      <dsp:nvSpPr>
        <dsp:cNvPr id="0" name=""/>
        <dsp:cNvSpPr/>
      </dsp:nvSpPr>
      <dsp:spPr>
        <a:xfrm>
          <a:off x="107926" y="1451573"/>
          <a:ext cx="1789883" cy="676698"/>
        </a:xfrm>
        <a:prstGeom prst="roundRect">
          <a:avLst>
            <a:gd name="adj" fmla="val 10500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sp:txBody>
      <dsp:txXfrm>
        <a:off x="128737" y="1472384"/>
        <a:ext cx="1748261" cy="635076"/>
      </dsp:txXfrm>
    </dsp:sp>
    <dsp:sp modelId="{1A6C32FE-EF22-466C-9C50-3501C3975E80}">
      <dsp:nvSpPr>
        <dsp:cNvPr id="0" name=""/>
        <dsp:cNvSpPr/>
      </dsp:nvSpPr>
      <dsp:spPr>
        <a:xfrm>
          <a:off x="129399" y="2179839"/>
          <a:ext cx="1775522" cy="67669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i="0" u="none" kern="1200" dirty="0">
              <a:solidFill>
                <a:srgbClr val="002060"/>
              </a:solidFill>
            </a:rPr>
            <a:t>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uk-UA" sz="1400" kern="1200" dirty="0"/>
        </a:p>
      </dsp:txBody>
      <dsp:txXfrm>
        <a:off x="150210" y="2200650"/>
        <a:ext cx="1733900" cy="635076"/>
      </dsp:txXfrm>
    </dsp:sp>
    <dsp:sp modelId="{B04F5F9A-8E35-4FF6-9BD3-2E20C532EA93}">
      <dsp:nvSpPr>
        <dsp:cNvPr id="0" name=""/>
        <dsp:cNvSpPr/>
      </dsp:nvSpPr>
      <dsp:spPr>
        <a:xfrm>
          <a:off x="129399" y="2914281"/>
          <a:ext cx="1761312" cy="67669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kern="1200" dirty="0">
              <a:solidFill>
                <a:srgbClr val="002060"/>
              </a:solidFill>
            </a:rPr>
            <a:t>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</a:p>
      </dsp:txBody>
      <dsp:txXfrm>
        <a:off x="150210" y="2935092"/>
        <a:ext cx="1719690" cy="635076"/>
      </dsp:txXfrm>
    </dsp:sp>
    <dsp:sp modelId="{1822C5EC-9E7D-472B-AB87-5DE2F2761A88}">
      <dsp:nvSpPr>
        <dsp:cNvPr id="0" name=""/>
        <dsp:cNvSpPr/>
      </dsp:nvSpPr>
      <dsp:spPr>
        <a:xfrm>
          <a:off x="156851" y="3645796"/>
          <a:ext cx="1706462" cy="769480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ФІЛОСОФІЇ/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АД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’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ЮНКТІВ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/>
            </a:rPr>
            <a:t> </a:t>
          </a:r>
          <a:r>
            <a:rPr lang="uk-UA" sz="1300" b="1" kern="1200" dirty="0">
              <a:solidFill>
                <a:srgbClr val="002060"/>
              </a:solidFill>
              <a:effectLst/>
            </a:rPr>
            <a:t>–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2/5</a:t>
          </a:r>
        </a:p>
      </dsp:txBody>
      <dsp:txXfrm>
        <a:off x="180515" y="3669460"/>
        <a:ext cx="1659134" cy="722152"/>
      </dsp:txXfrm>
    </dsp:sp>
    <dsp:sp modelId="{72C3EC71-1002-4613-9D37-C07DAE7AFD62}">
      <dsp:nvSpPr>
        <dsp:cNvPr id="0" name=""/>
        <dsp:cNvSpPr/>
      </dsp:nvSpPr>
      <dsp:spPr>
        <a:xfrm>
          <a:off x="190551" y="5217353"/>
          <a:ext cx="1690003" cy="67669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</a:t>
          </a:r>
          <a:r>
            <a:rPr lang="ru-RU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ru-RU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1362" y="5238164"/>
        <a:ext cx="1648381" cy="635076"/>
      </dsp:txXfrm>
    </dsp:sp>
    <dsp:sp modelId="{08BD1CF2-5CA0-4735-AD48-2EE119595BC0}">
      <dsp:nvSpPr>
        <dsp:cNvPr id="0" name=""/>
        <dsp:cNvSpPr/>
      </dsp:nvSpPr>
      <dsp:spPr>
        <a:xfrm>
          <a:off x="144184" y="4470380"/>
          <a:ext cx="1736377" cy="665363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 -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</a:p>
      </dsp:txBody>
      <dsp:txXfrm>
        <a:off x="164646" y="4490842"/>
        <a:ext cx="1695453" cy="624439"/>
      </dsp:txXfrm>
    </dsp:sp>
    <dsp:sp modelId="{47F79A6C-3224-4642-82F3-C3E6F0979F3D}">
      <dsp:nvSpPr>
        <dsp:cNvPr id="0" name=""/>
        <dsp:cNvSpPr/>
      </dsp:nvSpPr>
      <dsp:spPr>
        <a:xfrm>
          <a:off x="2057400" y="1639345"/>
          <a:ext cx="7086600" cy="4251161"/>
        </a:xfrm>
        <a:prstGeom prst="roundRect">
          <a:avLst>
            <a:gd name="adj" fmla="val 105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699488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8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sp:txBody>
      <dsp:txXfrm>
        <a:off x="2188138" y="1770083"/>
        <a:ext cx="6825124" cy="3989685"/>
      </dsp:txXfrm>
    </dsp:sp>
    <dsp:sp modelId="{F437371E-4AF1-4AED-A32D-413B92227BDE}">
      <dsp:nvSpPr>
        <dsp:cNvPr id="0" name=""/>
        <dsp:cNvSpPr/>
      </dsp:nvSpPr>
      <dsp:spPr>
        <a:xfrm>
          <a:off x="2195921" y="2560438"/>
          <a:ext cx="2048268" cy="673992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3/ 0</a:t>
          </a:r>
        </a:p>
      </dsp:txBody>
      <dsp:txXfrm>
        <a:off x="2216649" y="2581166"/>
        <a:ext cx="2006812" cy="632536"/>
      </dsp:txXfrm>
    </dsp:sp>
    <dsp:sp modelId="{3D4C9E29-1AE2-4DE0-A6D4-101E521C232A}">
      <dsp:nvSpPr>
        <dsp:cNvPr id="0" name=""/>
        <dsp:cNvSpPr/>
      </dsp:nvSpPr>
      <dsp:spPr>
        <a:xfrm>
          <a:off x="2096219" y="3467765"/>
          <a:ext cx="2157784" cy="1050335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  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- 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uk-UA" sz="1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28520" y="3500066"/>
        <a:ext cx="2093182" cy="985733"/>
      </dsp:txXfrm>
    </dsp:sp>
    <dsp:sp modelId="{B79743AE-99C5-4461-A66C-A7E146387A7D}">
      <dsp:nvSpPr>
        <dsp:cNvPr id="0" name=""/>
        <dsp:cNvSpPr/>
      </dsp:nvSpPr>
      <dsp:spPr>
        <a:xfrm>
          <a:off x="2178793" y="4856598"/>
          <a:ext cx="2117164" cy="71166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ВИСТАВКИ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264 (13)/ 6</a:t>
          </a:r>
        </a:p>
      </dsp:txBody>
      <dsp:txXfrm>
        <a:off x="2200679" y="4878484"/>
        <a:ext cx="2073392" cy="667896"/>
      </dsp:txXfrm>
    </dsp:sp>
    <dsp:sp modelId="{B4C01BCD-1B62-47AA-B5C6-CE2AA90DC55E}">
      <dsp:nvSpPr>
        <dsp:cNvPr id="0" name=""/>
        <dsp:cNvSpPr/>
      </dsp:nvSpPr>
      <dsp:spPr>
        <a:xfrm>
          <a:off x="4572004" y="2641513"/>
          <a:ext cx="4178993" cy="3074075"/>
        </a:xfrm>
        <a:prstGeom prst="roundRect">
          <a:avLst>
            <a:gd name="adj" fmla="val 10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1371168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 - </a:t>
          </a: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297</a:t>
          </a:r>
        </a:p>
      </dsp:txBody>
      <dsp:txXfrm>
        <a:off x="4666542" y="2736051"/>
        <a:ext cx="3989917" cy="2884999"/>
      </dsp:txXfrm>
    </dsp:sp>
    <dsp:sp modelId="{C59A97AF-D4B1-48DD-B583-6875200FF638}">
      <dsp:nvSpPr>
        <dsp:cNvPr id="0" name=""/>
        <dsp:cNvSpPr/>
      </dsp:nvSpPr>
      <dsp:spPr>
        <a:xfrm>
          <a:off x="5077992" y="4614454"/>
          <a:ext cx="1379958" cy="976986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3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224</a:t>
          </a:r>
          <a:r>
            <a:rPr lang="uk-UA" sz="1300" b="1" i="0" u="none" kern="1200" dirty="0">
              <a:solidFill>
                <a:srgbClr val="002060"/>
              </a:solidFill>
            </a:rPr>
            <a:t>, </a:t>
          </a:r>
          <a:r>
            <a:rPr lang="uk-UA" sz="1300" b="1" i="0" u="none" kern="1200" dirty="0">
              <a:solidFill>
                <a:srgbClr val="A92F17"/>
              </a:solidFill>
            </a:rPr>
            <a:t>з них входять до баз даних </a:t>
          </a:r>
          <a:r>
            <a:rPr lang="en-US" sz="1300" b="1" i="0" u="none" kern="1200" dirty="0">
              <a:solidFill>
                <a:srgbClr val="A92F17"/>
              </a:solidFill>
            </a:rPr>
            <a:t>Scopus, Web of Science </a:t>
          </a:r>
          <a:r>
            <a:rPr lang="uk-UA" sz="1100" b="1" i="0" u="none" kern="1200" dirty="0">
              <a:solidFill>
                <a:srgbClr val="C00000"/>
              </a:solidFill>
            </a:rPr>
            <a:t>– </a:t>
          </a:r>
          <a:r>
            <a:rPr lang="uk-UA" sz="13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46</a:t>
          </a:r>
        </a:p>
      </dsp:txBody>
      <dsp:txXfrm>
        <a:off x="5108038" y="4644500"/>
        <a:ext cx="1319866" cy="916894"/>
      </dsp:txXfrm>
    </dsp:sp>
    <dsp:sp modelId="{982E7EB3-F3EC-45EF-BCB0-7F7543DCCCC4}">
      <dsp:nvSpPr>
        <dsp:cNvPr id="0" name=""/>
        <dsp:cNvSpPr/>
      </dsp:nvSpPr>
      <dsp:spPr>
        <a:xfrm>
          <a:off x="5596398" y="3508863"/>
          <a:ext cx="1185503" cy="873191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</a:t>
          </a:r>
          <a:r>
            <a:rPr lang="uk-UA" sz="1200" b="0" i="0" u="none" kern="1200">
              <a:solidFill>
                <a:srgbClr val="002060"/>
              </a:solidFill>
            </a:rPr>
            <a:t>- </a:t>
          </a:r>
          <a:r>
            <a:rPr lang="uk-UA" sz="1300" b="1" i="0" u="none" kern="12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86</a:t>
          </a:r>
          <a:endParaRPr lang="uk-UA" sz="13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23252" y="3535717"/>
        <a:ext cx="1131795" cy="819483"/>
      </dsp:txXfrm>
    </dsp:sp>
    <dsp:sp modelId="{CAA12C97-1C1A-4E36-837B-A377520DBEAB}">
      <dsp:nvSpPr>
        <dsp:cNvPr id="0" name=""/>
        <dsp:cNvSpPr/>
      </dsp:nvSpPr>
      <dsp:spPr>
        <a:xfrm>
          <a:off x="7314671" y="3971110"/>
          <a:ext cx="1200679" cy="656975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kern="1200" dirty="0"/>
            <a:t> -</a:t>
          </a:r>
          <a:r>
            <a:rPr lang="uk-UA" sz="13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</a:t>
          </a:r>
          <a:endParaRPr lang="uk-UA" sz="13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34875" y="3991314"/>
        <a:ext cx="1160271" cy="616567"/>
      </dsp:txXfrm>
    </dsp:sp>
    <dsp:sp modelId="{1642ABAE-99EA-47B5-9BF6-C7BEE44410F8}">
      <dsp:nvSpPr>
        <dsp:cNvPr id="0" name=""/>
        <dsp:cNvSpPr/>
      </dsp:nvSpPr>
      <dsp:spPr>
        <a:xfrm>
          <a:off x="6957900" y="4924478"/>
          <a:ext cx="1038602" cy="676204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</a:t>
          </a:r>
          <a:r>
            <a:rPr lang="uk-UA" sz="11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- 0</a:t>
          </a:r>
          <a:endParaRPr lang="uk-UA" sz="13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78696" y="4945274"/>
        <a:ext cx="997010" cy="634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19.06.2026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19.06.2026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0;p13" descr="D:\Maks\BrandBook_KNU\Presentation\Корпус_панорама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53673"/>
            <a:ext cx="9148040" cy="405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05555"/>
            <a:ext cx="9144000" cy="197141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РЕЄСТРАЦІЯ НАУКОВИХ ШКІЛ</a:t>
            </a:r>
          </a:p>
          <a:p>
            <a: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a-E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37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67929"/>
            <a:ext cx="9144000" cy="216330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uk-UA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ВІЙСЬКОВИЙ ІНСТИТУТ</a:t>
            </a:r>
          </a:p>
          <a:p>
            <a:r>
              <a:rPr lang="uk-UA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ТЕОРЕТИКО-ПРИКЛАДНІ ПИТАННЯ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ВІЙСЬКОВОГО ПРАВА УКРАЇНИ»</a:t>
            </a:r>
            <a:endParaRPr lang="uk-UA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a-ET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0D7038-5FE8-4B47-9EB7-4C58E8387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3729"/>
            <a:ext cx="9143999" cy="397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470305-BEA9-4001-9AB3-D3190AC20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65" y="594216"/>
            <a:ext cx="717151" cy="71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04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0" y="2058388"/>
            <a:ext cx="9144000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</a:t>
            </a: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розробка та формування рекомендацій по вдосконаленню законодавства України, що регулює функціонування сектору безпеки і оборони, його  адаптації до принципів та стандартів НАТО, з урахуванням наявних викликів та загроз воєнного характеру;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правові питання захисту цивільного населення в умовах збройного конфлікту;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розвиток цивільно-військових відносин та національної стійкості;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реформування Військової служби правопорядку ЗСУ у військову поліцію. </a:t>
            </a:r>
          </a:p>
          <a:p>
            <a:pPr algn="just"/>
            <a:endParaRPr lang="uk-UA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Коропатн</a:t>
            </a:r>
            <a:r>
              <a:rPr lang="uk-UA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ік</a:t>
            </a: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Ігор Михайлович, </a:t>
            </a:r>
          </a:p>
          <a:p>
            <a:pPr marL="2689225" algn="just"/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кафедри військового права,</a:t>
            </a:r>
          </a:p>
          <a:p>
            <a:pPr marL="2689225" algn="just"/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 юридичних наук, професор</a:t>
            </a: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940"/>
            <a:ext cx="9144000" cy="162944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25" y="746063"/>
            <a:ext cx="5169856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6928" y="1140170"/>
            <a:ext cx="3145467" cy="59974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uk-UA" sz="1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1A1DB-BBE9-4AE5-AE85-4EA491EA0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292" y="4725053"/>
            <a:ext cx="3005588" cy="37188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46645" y="4956445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79751D0-CAD1-42E3-8039-A4F7970466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281" y="4578460"/>
            <a:ext cx="2743438" cy="3779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750DF45-10EC-4B98-9DD5-D0A3C1634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2437" y="4784890"/>
            <a:ext cx="1510717" cy="1561629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CEC0C945-3277-4614-AABB-F9F121CB41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2488" y="4799036"/>
            <a:ext cx="1225402" cy="323116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E6E9D75-D274-4730-B6D3-5B47D898B9BB}"/>
              </a:ext>
            </a:extLst>
          </p:cNvPr>
          <p:cNvSpPr/>
          <p:nvPr/>
        </p:nvSpPr>
        <p:spPr>
          <a:xfrm>
            <a:off x="7823680" y="631093"/>
            <a:ext cx="959298" cy="10650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cs typeface="Arial" panose="020B0604020202020204" pitchFamily="34" charset="0"/>
              </a:rPr>
              <a:t>QR-</a:t>
            </a:r>
            <a:r>
              <a:rPr lang="uk-UA" sz="1200" dirty="0">
                <a:cs typeface="Arial" panose="020B0604020202020204" pitchFamily="34" charset="0"/>
              </a:rPr>
              <a:t>код кваліфікаційної карти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D2A757E-F1D8-4057-818A-60C516A3E3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482" y="631093"/>
            <a:ext cx="961255" cy="9011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535" y="4824943"/>
            <a:ext cx="1294782" cy="1561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537" y="590520"/>
            <a:ext cx="1089514" cy="10895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903" y="5116144"/>
            <a:ext cx="1077491" cy="10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BC3504-0248-4A90-9C84-D816A820ED96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3433784" y="3679184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uk-UA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ED1187-F874-4603-B247-534632017FEC}"/>
              </a:ext>
            </a:extLst>
          </p:cNvPr>
          <p:cNvSpPr/>
          <p:nvPr/>
        </p:nvSpPr>
        <p:spPr>
          <a:xfrm>
            <a:off x="262273" y="2205271"/>
            <a:ext cx="3450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BE8E52C-A346-4E42-B530-AEBFD4EC2574}"/>
              </a:ext>
            </a:extLst>
          </p:cNvPr>
          <p:cNvSpPr/>
          <p:nvPr/>
        </p:nvSpPr>
        <p:spPr>
          <a:xfrm>
            <a:off x="0" y="1534893"/>
            <a:ext cx="3811431" cy="50375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2532F8D-EED3-4BF1-921B-C3AB8826F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145"/>
            <a:ext cx="9144000" cy="147068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62" y="1979282"/>
            <a:ext cx="1479058" cy="1919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Рисунок 24" descr="C:\Users\1\Downloads\ШАМРАЙ_ВАСИЛІЙ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62" y="4477869"/>
            <a:ext cx="1523290" cy="1919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3A5EC6A-2F67-4A79-8C06-261CDC1C9BF8}"/>
              </a:ext>
            </a:extLst>
          </p:cNvPr>
          <p:cNvSpPr/>
          <p:nvPr/>
        </p:nvSpPr>
        <p:spPr>
          <a:xfrm>
            <a:off x="1643639" y="1846222"/>
            <a:ext cx="216779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ШОПІНА </a:t>
            </a:r>
          </a:p>
          <a:p>
            <a:pPr lvl="0">
              <a:defRPr/>
            </a:pPr>
            <a:r>
              <a:rPr lang="uk-UA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Ірина Миколаївна </a:t>
            </a:r>
          </a:p>
          <a:p>
            <a:pPr lvl="0">
              <a:defRPr/>
            </a:pPr>
            <a:r>
              <a:rPr lang="uk-UA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доктор юридичних наук, старший науковий співробітник, професор кафедри адміністративно-правових дисциплін Львівського державного університету внутрішніх справ МВС України, член юридичної групи Комітету реформ Міністерства оборони України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3A5EC6A-2F67-4A79-8C06-261CDC1C9BF8}"/>
              </a:ext>
            </a:extLst>
          </p:cNvPr>
          <p:cNvSpPr/>
          <p:nvPr/>
        </p:nvSpPr>
        <p:spPr>
          <a:xfrm>
            <a:off x="1667825" y="4731717"/>
            <a:ext cx="1881150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uk-UA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Шамрай </a:t>
            </a:r>
          </a:p>
          <a:p>
            <a:pPr lvl="0">
              <a:defRPr/>
            </a:pPr>
            <a:r>
              <a:rPr lang="uk-UA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Василь Олександрович, </a:t>
            </a:r>
          </a:p>
          <a:p>
            <a:pPr lvl="0">
              <a:defRPr/>
            </a:pPr>
            <a:r>
              <a:rPr lang="uk-UA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доктор юридичних наук, професор</a:t>
            </a:r>
            <a:br>
              <a:rPr lang="uk-UA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(16.01.1957 – 03.06.2016</a:t>
            </a:r>
            <a:r>
              <a:rPr lang="uk-UA" sz="1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1886EFD-E40E-4246-A254-0D979B265F5F}"/>
              </a:ext>
            </a:extLst>
          </p:cNvPr>
          <p:cNvSpPr/>
          <p:nvPr/>
        </p:nvSpPr>
        <p:spPr>
          <a:xfrm>
            <a:off x="3784077" y="1840829"/>
            <a:ext cx="3102752" cy="46935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 проблем адміністративно-правового регулювання суспільних відносин у сфері державного управління, військове (воєнне) право; розвиток інформаційно-правових відносин;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 проблем адміністративного права, державного управління, організації діяльності військових формувань і правоохоронних органів України;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 методологічних аспектів підготовки військових фахівців, узагальнення, оцінка, аналіз та практичні рекомендації впровадження нових форм навчання за програмами "Цивільно-військові відносини" та "Правоохоронна діяльність в Збройних Силах України" із застосуванням досвіду Збройних Сил України у війні з </a:t>
            </a:r>
            <a:r>
              <a:rPr lang="uk-UA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досвіду провідних країн-членів НАТО</a:t>
            </a:r>
            <a:r>
              <a:rPr lang="uk-UA" sz="13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kumimoji="0" lang="uk-UA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C85DEC01-D626-4A90-A0D0-811350DF14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70" y="606606"/>
            <a:ext cx="861676" cy="83766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DD6B4F3-3369-4BAD-AED3-622DF1F910E3}"/>
              </a:ext>
            </a:extLst>
          </p:cNvPr>
          <p:cNvSpPr/>
          <p:nvPr/>
        </p:nvSpPr>
        <p:spPr>
          <a:xfrm>
            <a:off x="6868188" y="1840209"/>
            <a:ext cx="2239827" cy="4732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EF433C-49AB-488F-B5F5-6EC24706C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3631" y="2205271"/>
            <a:ext cx="1456086" cy="1920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558203-8041-4CBD-AF6D-22150C3111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2177" y="4263631"/>
            <a:ext cx="1828959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9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BC3504-0248-4A90-9C84-D816A820ED96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426477"/>
            <a:ext cx="9161092" cy="135421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КОНЦЕПЦІЯ ЗАСНОВНИКІВ НАУКОВОЇ ШКОЛИ</a:t>
            </a:r>
          </a:p>
          <a:p>
            <a:pPr algn="ctr"/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AB4D77-DE3B-471F-B886-7717BCC732DF}"/>
              </a:ext>
            </a:extLst>
          </p:cNvPr>
          <p:cNvSpPr/>
          <p:nvPr/>
        </p:nvSpPr>
        <p:spPr>
          <a:xfrm>
            <a:off x="-17092" y="1720107"/>
            <a:ext cx="9161092" cy="50013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 засновників наукової школи полягає в комплексному дослідженні </a:t>
            </a:r>
          </a:p>
          <a:p>
            <a:pPr indent="449263" algn="just"/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теоретичних та правових основ суспільних відносин у воєнній сфері; суб'єктів військових правовідносин, Збройних Сил та інших військових формувань держави як суб'єктів військового права;</a:t>
            </a:r>
          </a:p>
          <a:p>
            <a:pPr indent="449263" algn="just"/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захисту прав, свобод та безпеки людини і громадянина у воєнній сфері, в ході воєнних конфліктів, проведення антитерористичних, воєнних, спеціальних та миротворчих операцій;</a:t>
            </a:r>
          </a:p>
          <a:p>
            <a:pPr indent="449263" algn="just"/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правових основ формування і реалізації державної політики у сфері оборони та оборонно-промислового комплексу, забезпечення воєнної безпеки держави, становлення і розвитку системи державного та військового управління у воєнній сфері; правового регулювання мобілізаційної підготовки, мобілізації, територіальної оборони та реалізації режиму воєнного стану;</a:t>
            </a:r>
          </a:p>
          <a:p>
            <a:pPr indent="449263" algn="just"/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правових основ захисту державного суверенітету, конституційного ладу і територіальної цілісності України; правового забезпечення діяльності суб'єктів воєнної безпеки, державної безпеки, безпеки державного кордону та оборонно-промислового комплексу України.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6568BF-A6C0-4EF1-B18C-11D147DE0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99" y="655680"/>
            <a:ext cx="890093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8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BC3504-0248-4A90-9C84-D816A820ED96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386467"/>
            <a:ext cx="9161092" cy="129266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КОНЦЕПЦІЯ ЗАСНОВНИКІВ НАУКОВОЇ ШКОЛИ</a:t>
            </a:r>
          </a:p>
          <a:p>
            <a:pPr algn="ctr"/>
            <a:endParaRPr lang="uk-UA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AB4D77-DE3B-471F-B886-7717BCC732DF}"/>
              </a:ext>
            </a:extLst>
          </p:cNvPr>
          <p:cNvSpPr/>
          <p:nvPr/>
        </p:nvSpPr>
        <p:spPr>
          <a:xfrm>
            <a:off x="-8546" y="1522155"/>
            <a:ext cx="9161092" cy="5016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A92F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 засновників наукової школи полягає в комплексному дослідженні </a:t>
            </a:r>
          </a:p>
          <a:p>
            <a:pPr indent="449263" algn="just"/>
            <a:r>
              <a:rPr lang="uk-UA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правового забезпечення військової дисципліни та правопорядку; правових засад становлення і розвитку системи військової юстиції, організації та діяльності військових правоохоронних органів, військової прокуратури і військового суду; особливостей юридичної відповідальності військовослужбовців;</a:t>
            </a:r>
          </a:p>
          <a:p>
            <a:pPr indent="449263" algn="just"/>
            <a:r>
              <a:rPr lang="uk-UA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військового обов'язку і військової служби, правових засад проходження військової служби та служби у військовому резерві;</a:t>
            </a:r>
          </a:p>
          <a:p>
            <a:pPr indent="449263" algn="just"/>
            <a:r>
              <a:rPr lang="uk-UA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правового статусу військовослужбовців, правових гарантій та соціально-правового захисту військовослужбовців і членів їх сімей, ветеранів військової служби та осіб, звільнених з військової служби;</a:t>
            </a:r>
          </a:p>
          <a:p>
            <a:pPr indent="449263" algn="just"/>
            <a:r>
              <a:rPr lang="uk-UA" sz="20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військового законодавства, військових статутів та інших джерел військового права, систематизації військового законодавства; військового права іноземних держав та міждержавних організацій; адаптації національного військового законодавства до правових стандартів країн - членів Європейського Союзу та Організації Північноатлантичного договору.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7CF4D1-1B32-4FBB-A005-C38735B0B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25" y="517575"/>
            <a:ext cx="896190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98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7</a:t>
            </a:fld>
            <a:endParaRPr lang="uk-UA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C6ED9DFD-AE3A-4555-8127-4049CB4CE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5077521"/>
              </p:ext>
            </p:extLst>
          </p:nvPr>
        </p:nvGraphicFramePr>
        <p:xfrm>
          <a:off x="0" y="465826"/>
          <a:ext cx="9144000" cy="6073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4650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168" y="1559838"/>
            <a:ext cx="9144001" cy="1207464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НАПРЯМКИ ДЛЯ НАУКОВОЇ ШКОЛИ</a:t>
            </a:r>
            <a:b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розвиток наукового напряму “Операційне право” в межах військового права;</a:t>
            </a:r>
            <a:b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розбудова концепції захисту цивільного населення в умовах збройного конфлікту;</a:t>
            </a:r>
            <a:b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науково-методичне супроводження трансформації військової служби правопорядку в Збройних Силах України у військову поліцію;</a:t>
            </a:r>
            <a:b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підготовка </a:t>
            </a:r>
            <a: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 кадрів в інтересах сектору безпеки і оборони.</a:t>
            </a:r>
            <a:br>
              <a:rPr lang="uk-UA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7B76-1E0C-4562-9CE0-35928D072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389" y="2683810"/>
            <a:ext cx="9144000" cy="1795469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СТРАТЕГІЯ ПОПУЛЯРИЗАЦІЇ НАУКОВОЇ ШКОЛИ: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 публікацій у наукових виданнях, які включені до переліку фахових видань України та до </a:t>
            </a:r>
            <a:r>
              <a:rPr lang="uk-UA" sz="15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наукометричних</a:t>
            </a:r>
            <a:r>
              <a:rPr lang="uk-UA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баз, зокрема </a:t>
            </a:r>
            <a:r>
              <a:rPr lang="en-US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Scopus, Web of Science Core Collection</a:t>
            </a:r>
            <a:r>
              <a:rPr lang="uk-UA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викладачів кафедри як інструкторів в рамках програми Військова місія ЄС на підтримку України (</a:t>
            </a:r>
            <a:r>
              <a:rPr lang="en-US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EUMAM Ukraine)</a:t>
            </a:r>
            <a:r>
              <a:rPr lang="uk-UA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роботі Багатонаціонального об'єднаного координаційного комітету (з питань військового співробітництва та оборонного реформування) з питань створення Військової поліції;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навчання та обмін досвідом в рамках програми НАТО – </a:t>
            </a:r>
            <a:r>
              <a:rPr lang="en-US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</a:t>
            </a:r>
            <a:r>
              <a:rPr lang="uk-UA" sz="15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8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-8389" y="425191"/>
            <a:ext cx="9144001" cy="11233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ПЕРСПЕКТИВИ РОЗВИТКУ НА НАСТУПНІ 5 РОКІВ:</a:t>
            </a:r>
          </a:p>
          <a:p>
            <a:pPr algn="ctr"/>
            <a:endParaRPr lang="ru-RU" sz="1400" b="1" dirty="0">
              <a:solidFill>
                <a:srgbClr val="002060"/>
              </a:solidFill>
            </a:endParaRPr>
          </a:p>
          <a:p>
            <a:pPr algn="ctr"/>
            <a:r>
              <a:rPr lang="ru-RU" sz="1100" b="1" dirty="0">
                <a:solidFill>
                  <a:srgbClr val="002060"/>
                </a:solidFill>
              </a:rPr>
              <a:t> </a:t>
            </a:r>
            <a:endParaRPr lang="uk-UA" sz="11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8ABCB4-9E51-4E03-99DC-B80317F2E451}"/>
              </a:ext>
            </a:extLst>
          </p:cNvPr>
          <p:cNvSpPr/>
          <p:nvPr/>
        </p:nvSpPr>
        <p:spPr>
          <a:xfrm>
            <a:off x="-8389" y="4286731"/>
            <a:ext cx="9144000" cy="2462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ЗАЛУЧЕННЯ МОЛОДИХ ВЧЕНИХ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захист дисертаційних досліджень ад'юнктів на здобуття ступеня доктор філософії в галузі Право;</a:t>
            </a:r>
          </a:p>
          <a:p>
            <a:pPr>
              <a:buFontTx/>
              <a:buChar char="-"/>
            </a:pP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залучення до роботи спільної слідчої групи з розслідування воєнних злочинів російської федерації в Україні при Офісі Генерального прокурора України;</a:t>
            </a:r>
          </a:p>
          <a:p>
            <a:pPr>
              <a:buFontTx/>
              <a:buChar char="-"/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</a:t>
            </a: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Діалозі з питань молодіжної політики у сфері оборони та безпеки, організованого Комісаром Європейського Союзу з питань оборони та космосу </a:t>
            </a:r>
            <a:r>
              <a:rPr lang="uk-UA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Андріусом</a:t>
            </a: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Кубілюсом;</a:t>
            </a:r>
          </a:p>
          <a:p>
            <a:pPr>
              <a:buFontTx/>
              <a:buChar char="-"/>
            </a:pP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публікація результатів наукової діяльності у Віснику Київського національного університету імені Тараса Шевченка: Військово-спеціальні науки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Збірнику тез доповідей Всеукраїнської науково-практичної інтернет-конференції молодих вчених, ад'юнктів, слухачів, курсантів і студентів „Молодіжна військова наука у Київському національному університеті імені Тараса Шевченка” та Міжнародної науково-практичної конференції „Військова освіта і наука: сьогодення та майбутнє”.</a:t>
            </a:r>
            <a:endParaRPr lang="en-US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5DEC01-D626-4A90-A0D0-811350DF1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68" y="620504"/>
            <a:ext cx="892207" cy="83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4" name="Google Shape;799;p113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8213" y="4509120"/>
            <a:ext cx="1583507" cy="15835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1;p113"/>
          <p:cNvSpPr/>
          <p:nvPr/>
        </p:nvSpPr>
        <p:spPr>
          <a:xfrm>
            <a:off x="2167905" y="4941168"/>
            <a:ext cx="6408712" cy="98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1600" b="0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Київський національний університет імені Тараса Шевченка</a:t>
            </a:r>
            <a:r>
              <a:rPr lang="uk-UA" sz="1600" b="0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, 2025</a:t>
            </a:r>
            <a:endParaRPr sz="1600" b="0" i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061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4667</TotalTime>
  <Words>989</Words>
  <Application>Microsoft Office PowerPoint</Application>
  <PresentationFormat>Экран (4:3)</PresentationFormat>
  <Paragraphs>111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         </vt:lpstr>
      <vt:lpstr>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ОСНОВНІ ПРІОРИТЕТНІ ТЕМАТИЧНІ НАПРЯМКИ ДЛЯ НАУКОВОЇ ШКОЛИ - розвиток наукового напряму “Операційне право” в межах військового права; - розбудова концепції захисту цивільного населення в умовах збройного конфлікту; - науково-методичне супроводження трансформації військової служби правопорядку в Збройних Силах України у військову поліцію; - підготовка наукових кадрів в інтересах сектору безпеки і оборони.      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test123</cp:lastModifiedBy>
  <cp:revision>543</cp:revision>
  <cp:lastPrinted>2025-02-25T08:25:20Z</cp:lastPrinted>
  <dcterms:created xsi:type="dcterms:W3CDTF">2022-09-25T15:53:18Z</dcterms:created>
  <dcterms:modified xsi:type="dcterms:W3CDTF">2026-06-19T12:04:14Z</dcterms:modified>
</cp:coreProperties>
</file>