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461" r:id="rId3"/>
    <p:sldId id="400" r:id="rId4"/>
    <p:sldId id="442" r:id="rId5"/>
    <p:sldId id="455" r:id="rId6"/>
    <p:sldId id="259" r:id="rId7"/>
    <p:sldId id="458" r:id="rId8"/>
    <p:sldId id="457" r:id="rId9"/>
    <p:sldId id="460" r:id="rId10"/>
    <p:sldId id="30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dmila" initials="L" lastIdx="1" clrIdx="0">
    <p:extLst>
      <p:ext uri="{19B8F6BF-5375-455C-9EA6-DF929625EA0E}">
        <p15:presenceInfo xmlns:p15="http://schemas.microsoft.com/office/powerpoint/2012/main" userId="Ludmi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5E5"/>
    <a:srgbClr val="4C6B5C"/>
    <a:srgbClr val="E7E6E6"/>
    <a:srgbClr val="F1BE3F"/>
    <a:srgbClr val="F17F3F"/>
    <a:srgbClr val="C00000"/>
    <a:srgbClr val="898989"/>
    <a:srgbClr val="FF3300"/>
    <a:srgbClr val="FF9933"/>
    <a:srgbClr val="126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0" autoAdjust="0"/>
    <p:restoredTop sz="96374" autoAdjust="0"/>
  </p:normalViewPr>
  <p:slideViewPr>
    <p:cSldViewPr snapToGrid="0">
      <p:cViewPr varScale="1">
        <p:scale>
          <a:sx n="110" d="100"/>
          <a:sy n="110" d="100"/>
        </p:scale>
        <p:origin x="17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7E96AB-D501-4137-8CE0-41C66B7F0A1D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95F40F7-405D-4044-A665-29C992D3A7A2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1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</a:t>
          </a:r>
          <a:r>
            <a:rPr lang="uk-UA" sz="1900" b="1" dirty="0">
              <a:solidFill>
                <a:schemeClr val="accent5">
                  <a:lumMod val="50000"/>
                </a:schemeClr>
              </a:solidFill>
            </a:rPr>
            <a:t>ТЕОРІЯ МОВИ, МОВЛЕННЯ ТА ІСТОРІЇ ЛІНГВІСТИКИ</a:t>
          </a:r>
          <a:r>
            <a:rPr lang="uk-UA" sz="1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» </a:t>
          </a:r>
          <a:endParaRPr lang="uk-UA" sz="19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Times New Roman" panose="02020603050405020304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НАУКОВИЙ НАПРЯМ</a:t>
          </a:r>
          <a:r>
            <a: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: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  </a:t>
          </a:r>
          <a:r>
            <a:rPr lang="uk-UA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ГУМАНІТАРНО-МИСТЕЦЬКИЙ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КЕРІВНИКИ НАУКОВОЇ ШКОЛИ</a:t>
          </a:r>
          <a:r>
            <a: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Ірина ГОЛУБОВСЬКА, </a:t>
          </a:r>
          <a:r>
            <a:rPr lang="uk-UA" sz="1400" b="1" dirty="0" err="1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д.філол.н</a:t>
          </a:r>
          <a:r>
            <a:rPr lang="uk-UA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., проф., Анатолій МОЙСІЄНКО, </a:t>
          </a:r>
          <a:r>
            <a:rPr lang="uk-UA" sz="1400" b="1" dirty="0" err="1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д.філол.н</a:t>
          </a:r>
          <a:r>
            <a:rPr lang="uk-UA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., проф., Олена СНИТКО, </a:t>
          </a:r>
          <a:r>
            <a:rPr lang="uk-UA" sz="1400" b="1" dirty="0" err="1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д.філол.н</a:t>
          </a:r>
          <a:r>
            <a:rPr lang="uk-UA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., проф., Лариса ШЕВЧЕНКО, </a:t>
          </a:r>
          <a:r>
            <a:rPr lang="uk-UA" sz="1400" b="1" dirty="0" err="1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д.філол.н</a:t>
          </a:r>
          <a:r>
            <a:rPr lang="uk-UA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., проф., член-кор. НАН України</a:t>
          </a:r>
          <a:endParaRPr lang="uk-UA" sz="1400" b="0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just">
            <a:lnSpc>
              <a:spcPct val="90000"/>
            </a:lnSpc>
            <a:spcAft>
              <a:spcPct val="35000"/>
            </a:spcAft>
          </a:pPr>
          <a:endParaRPr lang="uk-UA" sz="14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3907FAC-83D2-494C-93E5-EF6C78E2ABF9}" type="parTrans" cxnId="{E4D97436-116B-4A16-B49D-3690AE1CED42}">
      <dgm:prSet/>
      <dgm:spPr/>
      <dgm:t>
        <a:bodyPr/>
        <a:lstStyle/>
        <a:p>
          <a:endParaRPr lang="uk-UA"/>
        </a:p>
      </dgm:t>
    </dgm:pt>
    <dgm:pt modelId="{098A7BF9-1C2A-4FEA-96CF-9042FA7D1FB6}" type="sibTrans" cxnId="{E4D97436-116B-4A16-B49D-3690AE1CED42}">
      <dgm:prSet/>
      <dgm:spPr/>
      <dgm:t>
        <a:bodyPr/>
        <a:lstStyle/>
        <a:p>
          <a:endParaRPr lang="uk-UA"/>
        </a:p>
      </dgm:t>
    </dgm:pt>
    <dgm:pt modelId="{FC3438E9-7D6C-4105-9041-CA9F2CBFE6BE}">
      <dgm:prSet phldrT="[Текст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endParaRPr lang="uk-UA" sz="1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uk-UA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НАЙБІЛЬШ ВАГОМІ РЕЗУЛЬТАТИ НАУКОВЦІВ ШКОЛИ </a:t>
          </a:r>
        </a:p>
      </dgm:t>
    </dgm:pt>
    <dgm:pt modelId="{D20D184D-0A5F-4102-8647-4B20E616CF57}" type="parTrans" cxnId="{3BD90063-ADEA-4A75-8144-A3894A5E6FEA}">
      <dgm:prSet/>
      <dgm:spPr/>
      <dgm:t>
        <a:bodyPr/>
        <a:lstStyle/>
        <a:p>
          <a:endParaRPr lang="uk-UA"/>
        </a:p>
      </dgm:t>
    </dgm:pt>
    <dgm:pt modelId="{0CAB6B35-5726-43AB-A095-D22CBD884E1F}" type="sibTrans" cxnId="{3BD90063-ADEA-4A75-8144-A3894A5E6FEA}">
      <dgm:prSet/>
      <dgm:spPr/>
      <dgm:t>
        <a:bodyPr/>
        <a:lstStyle/>
        <a:p>
          <a:endParaRPr lang="uk-UA"/>
        </a:p>
      </dgm:t>
    </dgm:pt>
    <dgm:pt modelId="{AEFB61C3-5B0D-4685-9F87-864FC6B3854A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ПРОЄКТИ/ГРАНТИ</a:t>
          </a:r>
        </a:p>
        <a:p>
          <a:r>
            <a:rPr lang="uk-UA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 (МОН) / 1 білатеральний/ 1 НФДУ</a:t>
          </a:r>
        </a:p>
      </dgm:t>
    </dgm:pt>
    <dgm:pt modelId="{8032317C-ED18-4102-BD8B-B972F90B9556}" type="parTrans" cxnId="{3B712449-D2DB-4DAD-904B-135D21C209C2}">
      <dgm:prSet/>
      <dgm:spPr/>
      <dgm:t>
        <a:bodyPr/>
        <a:lstStyle/>
        <a:p>
          <a:endParaRPr lang="uk-UA"/>
        </a:p>
      </dgm:t>
    </dgm:pt>
    <dgm:pt modelId="{209E05B0-DB50-4875-8102-59448C1C0940}" type="sibTrans" cxnId="{3B712449-D2DB-4DAD-904B-135D21C209C2}">
      <dgm:prSet/>
      <dgm:spPr/>
      <dgm:t>
        <a:bodyPr/>
        <a:lstStyle/>
        <a:p>
          <a:endParaRPr lang="uk-UA"/>
        </a:p>
      </dgm:t>
    </dgm:pt>
    <dgm:pt modelId="{6A00A6AC-04A0-4E74-A78E-6E4D2DD571D8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ПІДГОТОВКА ЗДОБУВАЧІВ ВИЩОЇ ОСВІТИ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- 1</a:t>
          </a:r>
          <a:endParaRPr lang="uk-UA" sz="12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 - 12</a:t>
          </a:r>
          <a:endParaRPr lang="uk-UA" sz="12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C8CC96-5146-412D-85EE-0F0CDCAC8142}" type="parTrans" cxnId="{E93D3F83-5022-4CE9-99A6-B8245F579BE1}">
      <dgm:prSet/>
      <dgm:spPr/>
      <dgm:t>
        <a:bodyPr/>
        <a:lstStyle/>
        <a:p>
          <a:endParaRPr lang="uk-UA"/>
        </a:p>
      </dgm:t>
    </dgm:pt>
    <dgm:pt modelId="{2F316B69-DB7B-4889-9C72-AD5C53D52BBC}" type="sibTrans" cxnId="{E93D3F83-5022-4CE9-99A6-B8245F579BE1}">
      <dgm:prSet/>
      <dgm:spPr/>
      <dgm:t>
        <a:bodyPr/>
        <a:lstStyle/>
        <a:p>
          <a:endParaRPr lang="uk-UA"/>
        </a:p>
      </dgm:t>
    </dgm:pt>
    <dgm:pt modelId="{0ED363B5-5796-4BE8-B1FD-362AC771DBCE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/>
          <a:r>
            <a:rPr lang="uk-UA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ПУБЛІКАЦІЙНА  АКТИВНІСТЬ</a:t>
          </a:r>
        </a:p>
        <a:p>
          <a:pPr algn="ctr"/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ЗАГАЛЬНА КІЛЬКІСТЬ ПУБЛІКАЦІЙ</a:t>
          </a:r>
          <a:r>
            <a:rPr lang="uk-UA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- 361</a:t>
          </a:r>
          <a:endParaRPr lang="uk-UA" sz="16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5DDEBF-4C20-43CB-8CAB-61D92990B447}" type="parTrans" cxnId="{68797747-7841-46D3-B32B-FD69614BD0ED}">
      <dgm:prSet/>
      <dgm:spPr/>
      <dgm:t>
        <a:bodyPr/>
        <a:lstStyle/>
        <a:p>
          <a:endParaRPr lang="uk-UA"/>
        </a:p>
      </dgm:t>
    </dgm:pt>
    <dgm:pt modelId="{6FE29189-CEC2-4805-8956-42684DF8964A}" type="sibTrans" cxnId="{68797747-7841-46D3-B32B-FD69614BD0ED}">
      <dgm:prSet/>
      <dgm:spPr/>
      <dgm:t>
        <a:bodyPr/>
        <a:lstStyle/>
        <a:p>
          <a:endParaRPr lang="uk-UA"/>
        </a:p>
      </dgm:t>
    </dgm:pt>
    <dgm:pt modelId="{0F920F33-BF34-483A-BAD2-647647CAAF56}">
      <dgm:prSet phldrT="[Текст]"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СТАТТІ </a:t>
          </a:r>
          <a:r>
            <a:rPr lang="uk-UA" sz="12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- 282</a:t>
          </a:r>
          <a:r>
            <a:rPr lang="uk-UA" sz="1200" b="1" i="0" u="none" dirty="0">
              <a:solidFill>
                <a:srgbClr val="002060"/>
              </a:solidFill>
            </a:rPr>
            <a:t>, </a:t>
          </a:r>
          <a:r>
            <a:rPr lang="uk-UA" sz="1200" b="1" i="0" u="none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них входять до баз даних </a:t>
          </a:r>
          <a:r>
            <a:rPr lang="en-US" sz="1200" b="1" i="0" u="none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Scopus, Web of Science </a:t>
          </a:r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 </a:t>
          </a:r>
          <a:r>
            <a:rPr lang="uk-UA" sz="1200" b="1" i="0" u="none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71</a:t>
          </a:r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endParaRPr lang="uk-UA" sz="1200" b="1" dirty="0">
            <a:solidFill>
              <a:srgbClr val="002060"/>
            </a:solidFill>
          </a:endParaRPr>
        </a:p>
      </dgm:t>
    </dgm:pt>
    <dgm:pt modelId="{17FE2684-D09B-4E3E-ACD0-041B75E963E4}" type="parTrans" cxnId="{AE410531-811B-4BD3-AD31-BD5E0CDF6828}">
      <dgm:prSet/>
      <dgm:spPr/>
      <dgm:t>
        <a:bodyPr/>
        <a:lstStyle/>
        <a:p>
          <a:endParaRPr lang="uk-UA"/>
        </a:p>
      </dgm:t>
    </dgm:pt>
    <dgm:pt modelId="{65D8420A-5E03-4066-AB76-6478CA2DD6D5}" type="sibTrans" cxnId="{AE410531-811B-4BD3-AD31-BD5E0CDF6828}">
      <dgm:prSet/>
      <dgm:spPr/>
      <dgm:t>
        <a:bodyPr/>
        <a:lstStyle/>
        <a:p>
          <a:endParaRPr lang="uk-UA"/>
        </a:p>
      </dgm:t>
    </dgm:pt>
    <dgm:pt modelId="{19BF8922-8EA2-4710-8959-9DC9C49F7E6F}">
      <dgm:prSet phldrT="[Текст]"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МОНОГРАФІЙ</a:t>
          </a:r>
          <a:r>
            <a:rPr lang="uk-UA" sz="1300" b="0" i="0" u="none" dirty="0"/>
            <a:t> - </a:t>
          </a:r>
          <a:r>
            <a:rPr lang="uk-UA" sz="1300" b="1" i="0" u="none" dirty="0">
              <a:solidFill>
                <a:schemeClr val="tx2">
                  <a:lumMod val="75000"/>
                </a:schemeClr>
              </a:solidFill>
            </a:rPr>
            <a:t>12</a:t>
          </a:r>
          <a:endParaRPr lang="uk-UA" sz="1300" b="1" dirty="0">
            <a:solidFill>
              <a:schemeClr val="tx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0EEB47-654F-46F3-9C52-E999D53C7070}" type="parTrans" cxnId="{AB1D9BE2-B308-4DB0-8111-5D89AB4614A4}">
      <dgm:prSet/>
      <dgm:spPr/>
      <dgm:t>
        <a:bodyPr/>
        <a:lstStyle/>
        <a:p>
          <a:endParaRPr lang="uk-UA"/>
        </a:p>
      </dgm:t>
    </dgm:pt>
    <dgm:pt modelId="{5E65909B-0FCE-49D8-AB00-8A42057B482A}" type="sibTrans" cxnId="{AB1D9BE2-B308-4DB0-8111-5D89AB4614A4}">
      <dgm:prSet/>
      <dgm:spPr/>
      <dgm:t>
        <a:bodyPr/>
        <a:lstStyle/>
        <a:p>
          <a:endParaRPr lang="uk-UA"/>
        </a:p>
      </dgm:t>
    </dgm:pt>
    <dgm:pt modelId="{1CE422DA-8EB3-4EDC-8757-7CC7C1A04EB3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КВАЛІФІКАЦІЙНИЙ СКЛАД</a:t>
          </a:r>
        </a:p>
      </dgm:t>
    </dgm:pt>
    <dgm:pt modelId="{0ACA4D57-A973-4B99-B60B-FCDE92F0F2C5}" type="parTrans" cxnId="{DF8F54DD-4E26-4351-AA12-CF890BF4C821}">
      <dgm:prSet/>
      <dgm:spPr/>
      <dgm:t>
        <a:bodyPr/>
        <a:lstStyle/>
        <a:p>
          <a:endParaRPr lang="uk-UA"/>
        </a:p>
      </dgm:t>
    </dgm:pt>
    <dgm:pt modelId="{059785EB-3DB6-480F-A351-404555447C1A}" type="sibTrans" cxnId="{DF8F54DD-4E26-4351-AA12-CF890BF4C821}">
      <dgm:prSet/>
      <dgm:spPr/>
      <dgm:t>
        <a:bodyPr/>
        <a:lstStyle/>
        <a:p>
          <a:endParaRPr lang="uk-UA"/>
        </a:p>
      </dgm:t>
    </dgm:pt>
    <dgm:pt modelId="{00C13383-F156-4E45-8A07-134BD1E14D25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200" b="1" i="0" u="none" dirty="0">
              <a:solidFill>
                <a:schemeClr val="accent5">
                  <a:lumMod val="50000"/>
                </a:schemeClr>
              </a:solidFill>
            </a:rPr>
            <a:t>ЧЛЕН-КОРЕСПОНДЕНТ НАН УКРАЇНИ - 1</a:t>
          </a:r>
          <a:endParaRPr lang="uk-UA" sz="1200" b="1" dirty="0">
            <a:solidFill>
              <a:schemeClr val="accent5">
                <a:lumMod val="50000"/>
              </a:schemeClr>
            </a:solidFill>
          </a:endParaRPr>
        </a:p>
      </dgm:t>
    </dgm:pt>
    <dgm:pt modelId="{DE5A92D6-09E9-464F-92D5-69207DC01FC2}" type="parTrans" cxnId="{F7335E63-E8C5-4CE6-BF4E-EF1983EE71C0}">
      <dgm:prSet/>
      <dgm:spPr/>
      <dgm:t>
        <a:bodyPr/>
        <a:lstStyle/>
        <a:p>
          <a:endParaRPr lang="uk-UA"/>
        </a:p>
      </dgm:t>
    </dgm:pt>
    <dgm:pt modelId="{2D570DF2-8CAC-479E-9EBF-751EC5A7E66F}" type="sibTrans" cxnId="{F7335E63-E8C5-4CE6-BF4E-EF1983EE71C0}">
      <dgm:prSet/>
      <dgm:spPr/>
      <dgm:t>
        <a:bodyPr/>
        <a:lstStyle/>
        <a:p>
          <a:endParaRPr lang="uk-UA"/>
        </a:p>
      </dgm:t>
    </dgm:pt>
    <dgm:pt modelId="{651384FA-AB2A-415E-9A00-16653E942419}">
      <dgm:prSet/>
      <dgm:spPr/>
      <dgm:t>
        <a:bodyPr/>
        <a:lstStyle/>
        <a:p>
          <a:endParaRPr lang="uk-UA"/>
        </a:p>
      </dgm:t>
    </dgm:pt>
    <dgm:pt modelId="{89868624-1710-42AE-A522-7185A526FDCB}" type="parTrans" cxnId="{CB2ACEE7-6D3D-472F-87AC-90CEB5529EDE}">
      <dgm:prSet/>
      <dgm:spPr/>
      <dgm:t>
        <a:bodyPr/>
        <a:lstStyle/>
        <a:p>
          <a:endParaRPr lang="uk-UA"/>
        </a:p>
      </dgm:t>
    </dgm:pt>
    <dgm:pt modelId="{03318D08-608D-457D-8C3C-4D1170BC7AC5}" type="sibTrans" cxnId="{CB2ACEE7-6D3D-472F-87AC-90CEB5529EDE}">
      <dgm:prSet/>
      <dgm:spPr/>
      <dgm:t>
        <a:bodyPr/>
        <a:lstStyle/>
        <a:p>
          <a:endParaRPr lang="uk-UA"/>
        </a:p>
      </dgm:t>
    </dgm:pt>
    <dgm:pt modelId="{0F94ADFA-B57F-4ED1-BCB6-FD5C23FDBB19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</a:t>
          </a:r>
          <a:r>
            <a:rPr lang="uk-UA" sz="1200" dirty="0">
              <a:solidFill>
                <a:srgbClr val="002060"/>
              </a:solidFill>
            </a:rPr>
            <a:t> </a:t>
          </a: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- 12</a:t>
          </a:r>
          <a:endParaRPr lang="uk-UA" sz="13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7836B6-48E8-45C0-9099-070605AEA1D2}" type="parTrans" cxnId="{17C24FB5-5EA6-45A7-BA44-E0F87B596FCE}">
      <dgm:prSet/>
      <dgm:spPr/>
      <dgm:t>
        <a:bodyPr/>
        <a:lstStyle/>
        <a:p>
          <a:endParaRPr lang="uk-UA"/>
        </a:p>
      </dgm:t>
    </dgm:pt>
    <dgm:pt modelId="{094A2FD7-ED3B-4E2F-88E5-D6E9742B0689}" type="sibTrans" cxnId="{17C24FB5-5EA6-45A7-BA44-E0F87B596FCE}">
      <dgm:prSet/>
      <dgm:spPr/>
      <dgm:t>
        <a:bodyPr/>
        <a:lstStyle/>
        <a:p>
          <a:endParaRPr lang="uk-UA"/>
        </a:p>
      </dgm:t>
    </dgm:pt>
    <dgm:pt modelId="{C5425FBE-F5C2-4FD2-A303-15160A7B568E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АСПІРАНТІВ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300" b="1" dirty="0">
              <a:solidFill>
                <a:srgbClr val="002060"/>
              </a:solidFill>
              <a:effectLst/>
            </a:rPr>
            <a:t>–</a:t>
          </a: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r>
            <a:rPr lang="uk-UA" sz="13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3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(навчаються станом на 01.10.2025)</a:t>
          </a:r>
        </a:p>
      </dgm:t>
    </dgm:pt>
    <dgm:pt modelId="{5D694753-8AA6-4D37-8A1E-52BE7EE38E5A}" type="parTrans" cxnId="{BCADF9A1-C20A-4541-9409-FBA9D509F82E}">
      <dgm:prSet/>
      <dgm:spPr/>
      <dgm:t>
        <a:bodyPr/>
        <a:lstStyle/>
        <a:p>
          <a:endParaRPr lang="uk-UA"/>
        </a:p>
      </dgm:t>
    </dgm:pt>
    <dgm:pt modelId="{47EF760F-EE37-4788-BB83-59378F871568}" type="sibTrans" cxnId="{BCADF9A1-C20A-4541-9409-FBA9D509F82E}">
      <dgm:prSet/>
      <dgm:spPr/>
      <dgm:t>
        <a:bodyPr/>
        <a:lstStyle/>
        <a:p>
          <a:endParaRPr lang="uk-UA"/>
        </a:p>
      </dgm:t>
    </dgm:pt>
    <dgm:pt modelId="{A2F1243A-17EB-4801-9F7D-42C2D0B0BF4B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ru-RU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ЗАЛУЧЕННЯ МАГІСТРІВ </a:t>
          </a:r>
          <a:r>
            <a: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 </a:t>
          </a:r>
          <a:r>
            <a:rPr lang="ru-RU" sz="1400" b="1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понад</a:t>
          </a:r>
          <a:r>
            <a: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100 </a:t>
          </a:r>
          <a:r>
            <a:rPr lang="ru-RU" sz="1400" b="1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осіб</a:t>
          </a:r>
          <a:r>
            <a: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uk-UA" sz="13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43C879-A267-4A53-8EF4-765E40030FAB}" type="parTrans" cxnId="{29C155C5-06A2-40D5-8C06-1853C6202AF5}">
      <dgm:prSet/>
      <dgm:spPr/>
      <dgm:t>
        <a:bodyPr/>
        <a:lstStyle/>
        <a:p>
          <a:endParaRPr lang="uk-UA"/>
        </a:p>
      </dgm:t>
    </dgm:pt>
    <dgm:pt modelId="{88662FAB-2145-4D4D-879F-F7F6A228989E}" type="sibTrans" cxnId="{29C155C5-06A2-40D5-8C06-1853C6202AF5}">
      <dgm:prSet/>
      <dgm:spPr/>
      <dgm:t>
        <a:bodyPr/>
        <a:lstStyle/>
        <a:p>
          <a:endParaRPr lang="uk-UA"/>
        </a:p>
      </dgm:t>
    </dgm:pt>
    <dgm:pt modelId="{2411E29C-2784-4283-BC83-D9BA5AFEC056}">
      <dgm:prSet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УСЬОГО – 28 осіб</a:t>
          </a:r>
        </a:p>
      </dgm:t>
    </dgm:pt>
    <dgm:pt modelId="{CE93B17D-B820-48B0-A9E9-9962010E3575}" type="sibTrans" cxnId="{0D63468C-3503-40FE-A6D9-E6CC023942B9}">
      <dgm:prSet/>
      <dgm:spPr/>
      <dgm:t>
        <a:bodyPr/>
        <a:lstStyle/>
        <a:p>
          <a:endParaRPr lang="uk-UA"/>
        </a:p>
      </dgm:t>
    </dgm:pt>
    <dgm:pt modelId="{66D392BD-4BA1-49BD-98C0-93DEAE2442F7}" type="parTrans" cxnId="{0D63468C-3503-40FE-A6D9-E6CC023942B9}">
      <dgm:prSet/>
      <dgm:spPr/>
      <dgm:t>
        <a:bodyPr/>
        <a:lstStyle/>
        <a:p>
          <a:endParaRPr lang="uk-UA"/>
        </a:p>
      </dgm:t>
    </dgm:pt>
    <dgm:pt modelId="{6640DF00-382A-4790-8A60-A9102DE55F90}">
      <dgm:prSet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ПІДРУЧНИКІВ, ПОСІБНИКІВ, СЛОВНИКІВ, ХРЕСТОМАТІЙ </a:t>
          </a:r>
          <a:r>
            <a:rPr lang="uk-UA" sz="1200" b="0" i="0" u="none" dirty="0">
              <a:solidFill>
                <a:srgbClr val="002060"/>
              </a:solidFill>
            </a:rPr>
            <a:t>– </a:t>
          </a:r>
          <a:r>
            <a:rPr lang="uk-UA" sz="1200" b="1" i="0" u="none" dirty="0">
              <a:solidFill>
                <a:schemeClr val="accent5">
                  <a:lumMod val="50000"/>
                </a:schemeClr>
              </a:solidFill>
            </a:rPr>
            <a:t>66 </a:t>
          </a:r>
          <a:endParaRPr lang="uk-UA" sz="1200" b="1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67C381-F098-4619-8DB2-B34B9C437380}" type="parTrans" cxnId="{345042E3-D0A0-4EE2-A803-525FEA6BFE9A}">
      <dgm:prSet/>
      <dgm:spPr/>
      <dgm:t>
        <a:bodyPr/>
        <a:lstStyle/>
        <a:p>
          <a:endParaRPr lang="uk-UA"/>
        </a:p>
      </dgm:t>
    </dgm:pt>
    <dgm:pt modelId="{244D5971-CB04-4AE2-8D82-C371FCB95EE1}" type="sibTrans" cxnId="{345042E3-D0A0-4EE2-A803-525FEA6BFE9A}">
      <dgm:prSet/>
      <dgm:spPr/>
      <dgm:t>
        <a:bodyPr/>
        <a:lstStyle/>
        <a:p>
          <a:endParaRPr lang="uk-UA"/>
        </a:p>
      </dgm:t>
    </dgm:pt>
    <dgm:pt modelId="{DDF3FB9B-ECDE-4E01-81FE-163E920A3555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algn="ctr"/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КОНФЕРЕНЦІЇ, ІНІЦІЙОВАНІ НАУКОВОЮ ШКОЛОЮ </a:t>
          </a:r>
          <a:endParaRPr lang="uk-UA" sz="13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uk-UA" sz="1300" b="1" dirty="0">
              <a:solidFill>
                <a:srgbClr val="002060"/>
              </a:solidFill>
              <a:effectLst/>
            </a:rPr>
            <a:t>–</a:t>
          </a: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26</a:t>
          </a:r>
          <a:endParaRPr lang="uk-UA" sz="13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BE2F1F-283F-47DA-9A9E-A92C509201C3}" type="parTrans" cxnId="{DCCE9CF6-F1A4-4E62-96F6-5B7D91876D6C}">
      <dgm:prSet/>
      <dgm:spPr/>
      <dgm:t>
        <a:bodyPr/>
        <a:lstStyle/>
        <a:p>
          <a:endParaRPr lang="uk-UA"/>
        </a:p>
      </dgm:t>
    </dgm:pt>
    <dgm:pt modelId="{0467A1BF-A796-44FF-A490-36DC583CFC9A}" type="sibTrans" cxnId="{DCCE9CF6-F1A4-4E62-96F6-5B7D91876D6C}">
      <dgm:prSet/>
      <dgm:spPr/>
      <dgm:t>
        <a:bodyPr/>
        <a:lstStyle/>
        <a:p>
          <a:endParaRPr lang="uk-UA"/>
        </a:p>
      </dgm:t>
    </dgm:pt>
    <dgm:pt modelId="{758DA58F-3C8A-4704-898F-513D4AF12275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</a:t>
          </a:r>
          <a:r>
            <a:rPr lang="uk-UA" sz="1200" b="1" i="0" u="none" dirty="0">
              <a:solidFill>
                <a:srgbClr val="002060"/>
              </a:solidFill>
            </a:rPr>
            <a:t>- 16</a:t>
          </a:r>
          <a:endParaRPr lang="uk-UA" sz="1200" dirty="0"/>
        </a:p>
      </dgm:t>
    </dgm:pt>
    <dgm:pt modelId="{F4F5869C-56B4-4251-A974-DC02DF2E5A48}" type="parTrans" cxnId="{7662EF33-4840-4E6C-8C49-76A1B6395D36}">
      <dgm:prSet/>
      <dgm:spPr/>
      <dgm:t>
        <a:bodyPr/>
        <a:lstStyle/>
        <a:p>
          <a:endParaRPr lang="uk-UA"/>
        </a:p>
      </dgm:t>
    </dgm:pt>
    <dgm:pt modelId="{567F17B7-C543-4716-88FE-1FDEFD807058}" type="sibTrans" cxnId="{7662EF33-4840-4E6C-8C49-76A1B6395D36}">
      <dgm:prSet/>
      <dgm:spPr/>
      <dgm:t>
        <a:bodyPr/>
        <a:lstStyle/>
        <a:p>
          <a:endParaRPr lang="uk-UA"/>
        </a:p>
      </dgm:t>
    </dgm:pt>
    <dgm:pt modelId="{4E0118DB-5E4B-4455-8210-6807C1283746}">
      <dgm:prSet phldrT="[Текст]"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ПАТЕНТИ </a:t>
          </a:r>
          <a:r>
            <a:rPr lang="uk-UA" sz="12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- 0</a:t>
          </a:r>
          <a:endParaRPr lang="uk-UA" sz="1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68E208-FDE4-4DD1-92FA-A2EF99FF3619}" type="sibTrans" cxnId="{683DBE16-423A-4EEA-B74C-D489BC9D76F2}">
      <dgm:prSet/>
      <dgm:spPr/>
      <dgm:t>
        <a:bodyPr/>
        <a:lstStyle/>
        <a:p>
          <a:endParaRPr lang="uk-UA"/>
        </a:p>
      </dgm:t>
    </dgm:pt>
    <dgm:pt modelId="{DB737477-DABF-429B-9D22-CE5CC3E3EF03}" type="parTrans" cxnId="{683DBE16-423A-4EEA-B74C-D489BC9D76F2}">
      <dgm:prSet/>
      <dgm:spPr/>
      <dgm:t>
        <a:bodyPr/>
        <a:lstStyle/>
        <a:p>
          <a:endParaRPr lang="uk-UA"/>
        </a:p>
      </dgm:t>
    </dgm:pt>
    <dgm:pt modelId="{C9C938D7-B228-4BCC-9563-D0CA0319539E}" type="pres">
      <dgm:prSet presAssocID="{427E96AB-D501-4137-8CE0-41C66B7F0A1D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39A72A11-1F36-4C42-B8B9-12014AA6E23D}" type="pres">
      <dgm:prSet presAssocID="{427E96AB-D501-4137-8CE0-41C66B7F0A1D}" presName="outerBox" presStyleCnt="0"/>
      <dgm:spPr/>
    </dgm:pt>
    <dgm:pt modelId="{477F3AE4-A540-41FD-B34F-488318366CDF}" type="pres">
      <dgm:prSet presAssocID="{427E96AB-D501-4137-8CE0-41C66B7F0A1D}" presName="outerBoxParent" presStyleLbl="node1" presStyleIdx="0" presStyleCnt="3" custLinFactNeighborY="-706"/>
      <dgm:spPr/>
    </dgm:pt>
    <dgm:pt modelId="{D775FA9D-8AC5-45DC-BF5C-7F2CB28B4F25}" type="pres">
      <dgm:prSet presAssocID="{427E96AB-D501-4137-8CE0-41C66B7F0A1D}" presName="outerBoxChildren" presStyleCnt="0"/>
      <dgm:spPr/>
    </dgm:pt>
    <dgm:pt modelId="{4F43ACFC-758A-4026-9505-1263B075C890}" type="pres">
      <dgm:prSet presAssocID="{1CE422DA-8EB3-4EDC-8757-7CC7C1A04EB3}" presName="oChild" presStyleLbl="fgAcc1" presStyleIdx="0" presStyleCnt="14" custScaleX="122941" custLinFactY="-2783" custLinFactNeighborX="6741" custLinFactNeighborY="-100000">
        <dgm:presLayoutVars>
          <dgm:bulletEnabled val="1"/>
        </dgm:presLayoutVars>
      </dgm:prSet>
      <dgm:spPr/>
    </dgm:pt>
    <dgm:pt modelId="{57DC0478-3742-4FDE-9FD2-38F8F22B8F8C}" type="pres">
      <dgm:prSet presAssocID="{059785EB-3DB6-480F-A351-404555447C1A}" presName="outerSibTrans" presStyleCnt="0"/>
      <dgm:spPr/>
    </dgm:pt>
    <dgm:pt modelId="{1A6C32FE-EF22-466C-9C50-3501C3975E80}" type="pres">
      <dgm:prSet presAssocID="{00C13383-F156-4E45-8A07-134BD1E14D25}" presName="oChild" presStyleLbl="fgAcc1" presStyleIdx="1" presStyleCnt="14" custScaleX="124641" custLinFactY="7520" custLinFactNeighborX="4346" custLinFactNeighborY="100000">
        <dgm:presLayoutVars>
          <dgm:bulletEnabled val="1"/>
        </dgm:presLayoutVars>
      </dgm:prSet>
      <dgm:spPr/>
    </dgm:pt>
    <dgm:pt modelId="{9D0C740B-BA92-4063-866E-A2B02A460F9B}" type="pres">
      <dgm:prSet presAssocID="{2D570DF2-8CAC-479E-9EBF-751EC5A7E66F}" presName="outerSibTrans" presStyleCnt="0"/>
      <dgm:spPr/>
    </dgm:pt>
    <dgm:pt modelId="{F18DD73A-290F-40DA-A9FD-3C72FEE0C3F9}" type="pres">
      <dgm:prSet presAssocID="{758DA58F-3C8A-4704-898F-513D4AF12275}" presName="oChild" presStyleLbl="fgAcc1" presStyleIdx="2" presStyleCnt="14" custScaleX="124641" custLinFactY="7520" custLinFactNeighborX="4346" custLinFactNeighborY="100000">
        <dgm:presLayoutVars>
          <dgm:bulletEnabled val="1"/>
        </dgm:presLayoutVars>
      </dgm:prSet>
      <dgm:spPr/>
    </dgm:pt>
    <dgm:pt modelId="{D6252CE9-B3AC-4E90-872F-BF86375CDE16}" type="pres">
      <dgm:prSet presAssocID="{567F17B7-C543-4716-88FE-1FDEFD807058}" presName="outerSibTrans" presStyleCnt="0"/>
      <dgm:spPr/>
    </dgm:pt>
    <dgm:pt modelId="{B04F5F9A-8E35-4FF6-9BD3-2E20C532EA93}" type="pres">
      <dgm:prSet presAssocID="{0F94ADFA-B57F-4ED1-BCB6-FD5C23FDBB19}" presName="oChild" presStyleLbl="fgAcc1" presStyleIdx="3" presStyleCnt="14" custScaleX="120867" custLinFactY="9203" custLinFactNeighborX="4459" custLinFactNeighborY="100000">
        <dgm:presLayoutVars>
          <dgm:bulletEnabled val="1"/>
        </dgm:presLayoutVars>
      </dgm:prSet>
      <dgm:spPr/>
    </dgm:pt>
    <dgm:pt modelId="{7A3C4CAF-5C7A-4426-A3D7-20AFE25115AE}" type="pres">
      <dgm:prSet presAssocID="{094A2FD7-ED3B-4E2F-88E5-D6E9742B0689}" presName="outerSibTrans" presStyleCnt="0"/>
      <dgm:spPr/>
    </dgm:pt>
    <dgm:pt modelId="{1822C5EC-9E7D-472B-AB87-5DE2F2761A88}" type="pres">
      <dgm:prSet presAssocID="{C5425FBE-F5C2-4FD2-A303-15160A7B568E}" presName="oChild" presStyleLbl="fgAcc1" presStyleIdx="4" presStyleCnt="14" custScaleX="120869" custScaleY="159156" custLinFactY="9058" custLinFactNeighborX="3831" custLinFactNeighborY="100000">
        <dgm:presLayoutVars>
          <dgm:bulletEnabled val="1"/>
        </dgm:presLayoutVars>
      </dgm:prSet>
      <dgm:spPr/>
    </dgm:pt>
    <dgm:pt modelId="{3952FBD8-251E-4A24-AB84-205A6A9E2C2A}" type="pres">
      <dgm:prSet presAssocID="{47EF760F-EE37-4788-BB83-59378F871568}" presName="outerSibTrans" presStyleCnt="0"/>
      <dgm:spPr/>
    </dgm:pt>
    <dgm:pt modelId="{72C3EC71-1002-4613-9D37-C07DAE7AFD62}" type="pres">
      <dgm:prSet presAssocID="{A2F1243A-17EB-4801-9F7D-42C2D0B0BF4B}" presName="oChild" presStyleLbl="fgAcc1" presStyleIdx="5" presStyleCnt="14" custScaleX="117038" custLinFactY="94794" custLinFactNeighborX="4431" custLinFactNeighborY="100000">
        <dgm:presLayoutVars>
          <dgm:bulletEnabled val="1"/>
        </dgm:presLayoutVars>
      </dgm:prSet>
      <dgm:spPr/>
    </dgm:pt>
    <dgm:pt modelId="{4527C497-462E-4680-83E3-C0C4824B18EA}" type="pres">
      <dgm:prSet presAssocID="{88662FAB-2145-4D4D-879F-F7F6A228989E}" presName="outerSibTrans" presStyleCnt="0"/>
      <dgm:spPr/>
    </dgm:pt>
    <dgm:pt modelId="{08BD1CF2-5CA0-4735-AD48-2EE119595BC0}" type="pres">
      <dgm:prSet presAssocID="{2411E29C-2784-4283-BC83-D9BA5AFEC056}" presName="oChild" presStyleLbl="fgAcc1" presStyleIdx="6" presStyleCnt="14" custScaleX="117432" custScaleY="83105" custLinFactY="-87522" custLinFactNeighborX="3999" custLinFactNeighborY="-100000">
        <dgm:presLayoutVars>
          <dgm:bulletEnabled val="1"/>
        </dgm:presLayoutVars>
      </dgm:prSet>
      <dgm:spPr/>
    </dgm:pt>
    <dgm:pt modelId="{9EF5FD3D-EDA4-4B3A-BB94-39D71864EC86}" type="pres">
      <dgm:prSet presAssocID="{427E96AB-D501-4137-8CE0-41C66B7F0A1D}" presName="middleBox" presStyleCnt="0"/>
      <dgm:spPr/>
    </dgm:pt>
    <dgm:pt modelId="{47F79A6C-3224-4642-82F3-C3E6F0979F3D}" type="pres">
      <dgm:prSet presAssocID="{427E96AB-D501-4137-8CE0-41C66B7F0A1D}" presName="middleBoxParent" presStyleLbl="node1" presStyleIdx="1" presStyleCnt="3" custScaleY="108804" custLinFactNeighborX="2047" custLinFactNeighborY="3390"/>
      <dgm:spPr/>
    </dgm:pt>
    <dgm:pt modelId="{2DFD7BCF-1022-4FE7-B2F8-D48C5D6F8468}" type="pres">
      <dgm:prSet presAssocID="{427E96AB-D501-4137-8CE0-41C66B7F0A1D}" presName="middleBoxChildren" presStyleCnt="0"/>
      <dgm:spPr/>
    </dgm:pt>
    <dgm:pt modelId="{F437371E-4AF1-4AED-A32D-413B92227BDE}" type="pres">
      <dgm:prSet presAssocID="{AEFB61C3-5B0D-4685-9F87-864FC6B3854A}" presName="mChild" presStyleLbl="fgAcc1" presStyleIdx="7" presStyleCnt="14" custScaleX="153038" custScaleY="1283385" custLinFactY="-735450" custLinFactNeighborX="39922" custLinFactNeighborY="-800000">
        <dgm:presLayoutVars>
          <dgm:bulletEnabled val="1"/>
        </dgm:presLayoutVars>
      </dgm:prSet>
      <dgm:spPr/>
    </dgm:pt>
    <dgm:pt modelId="{7665BF50-A46A-40BA-84DC-347FD3070460}" type="pres">
      <dgm:prSet presAssocID="{209E05B0-DB50-4875-8102-59448C1C0940}" presName="middleSibTrans" presStyleCnt="0"/>
      <dgm:spPr/>
    </dgm:pt>
    <dgm:pt modelId="{3D4C9E29-1AE2-4DE0-A6D4-101E521C232A}" type="pres">
      <dgm:prSet presAssocID="{6A00A6AC-04A0-4E74-A78E-6E4D2DD571D8}" presName="mChild" presStyleLbl="fgAcc1" presStyleIdx="8" presStyleCnt="14" custScaleX="156946" custScaleY="2000000" custLinFactY="-354906" custLinFactNeighborX="36142" custLinFactNeighborY="-400000">
        <dgm:presLayoutVars>
          <dgm:bulletEnabled val="1"/>
        </dgm:presLayoutVars>
      </dgm:prSet>
      <dgm:spPr/>
    </dgm:pt>
    <dgm:pt modelId="{8D844804-920F-4BEE-BBCB-C6447D25EC46}" type="pres">
      <dgm:prSet presAssocID="{2F316B69-DB7B-4889-9C72-AD5C53D52BBC}" presName="middleSibTrans" presStyleCnt="0"/>
      <dgm:spPr/>
    </dgm:pt>
    <dgm:pt modelId="{B79743AE-99C5-4461-A66C-A7E146387A7D}" type="pres">
      <dgm:prSet presAssocID="{DDF3FB9B-ECDE-4E01-81FE-163E920A3555}" presName="mChild" presStyleLbl="fgAcc1" presStyleIdx="9" presStyleCnt="14" custScaleX="153727" custScaleY="1629093" custLinFactY="212042" custLinFactNeighborX="32014" custLinFactNeighborY="300000">
        <dgm:presLayoutVars>
          <dgm:bulletEnabled val="1"/>
        </dgm:presLayoutVars>
      </dgm:prSet>
      <dgm:spPr/>
    </dgm:pt>
    <dgm:pt modelId="{F3D20687-B463-427C-836F-822676AA5175}" type="pres">
      <dgm:prSet presAssocID="{427E96AB-D501-4137-8CE0-41C66B7F0A1D}" presName="centerBox" presStyleCnt="0"/>
      <dgm:spPr/>
    </dgm:pt>
    <dgm:pt modelId="{B4C01BCD-1B62-47AA-B5C6-CE2AA90DC55E}" type="pres">
      <dgm:prSet presAssocID="{427E96AB-D501-4137-8CE0-41C66B7F0A1D}" presName="centerBoxParent" presStyleLbl="node1" presStyleIdx="2" presStyleCnt="3" custScaleX="82346" custScaleY="126545" custLinFactNeighborX="10432" custLinFactNeighborY="-4077"/>
      <dgm:spPr/>
    </dgm:pt>
    <dgm:pt modelId="{A1C4C798-856B-48F3-B8B8-6BBD6FA57D41}" type="pres">
      <dgm:prSet presAssocID="{427E96AB-D501-4137-8CE0-41C66B7F0A1D}" presName="centerBoxChildren" presStyleCnt="0"/>
      <dgm:spPr/>
    </dgm:pt>
    <dgm:pt modelId="{C59A97AF-D4B1-48DD-B583-6875200FF638}" type="pres">
      <dgm:prSet presAssocID="{0F920F33-BF34-483A-BAD2-647647CAAF56}" presName="cChild" presStyleLbl="fgAcc1" presStyleIdx="10" presStyleCnt="14" custScaleX="2000000" custScaleY="100488" custLinFactX="1910894" custLinFactNeighborX="2000000" custLinFactNeighborY="25578">
        <dgm:presLayoutVars>
          <dgm:bulletEnabled val="1"/>
        </dgm:presLayoutVars>
      </dgm:prSet>
      <dgm:spPr/>
    </dgm:pt>
    <dgm:pt modelId="{401E0774-C735-4A81-ADB5-2C7BDB75BCBD}" type="pres">
      <dgm:prSet presAssocID="{65D8420A-5E03-4066-AB76-6478CA2DD6D5}" presName="centerSibTrans" presStyleCnt="0"/>
      <dgm:spPr/>
    </dgm:pt>
    <dgm:pt modelId="{982E7EB3-F3EC-45EF-BCB0-7F7543DCCCC4}" type="pres">
      <dgm:prSet presAssocID="{6640DF00-382A-4790-8A60-A9102DE55F90}" presName="cChild" presStyleLbl="fgAcc1" presStyleIdx="11" presStyleCnt="14" custScaleX="2000000" custScaleY="79878" custLinFactX="1467240" custLinFactNeighborX="1500000" custLinFactNeighborY="-77963">
        <dgm:presLayoutVars>
          <dgm:bulletEnabled val="1"/>
        </dgm:presLayoutVars>
      </dgm:prSet>
      <dgm:spPr/>
    </dgm:pt>
    <dgm:pt modelId="{7E179A99-9F08-4404-AADF-56ED8792BC21}" type="pres">
      <dgm:prSet presAssocID="{244D5971-CB04-4AE2-8D82-C371FCB95EE1}" presName="centerSibTrans" presStyleCnt="0"/>
      <dgm:spPr/>
    </dgm:pt>
    <dgm:pt modelId="{CAA12C97-1C1A-4E36-837B-A377520DBEAB}" type="pres">
      <dgm:prSet presAssocID="{19BF8922-8EA2-4710-8959-9DC9C49F7E6F}" presName="cChild" presStyleLbl="fgAcc1" presStyleIdx="12" presStyleCnt="14" custScaleX="2000000" custScaleY="60099" custLinFactX="1846922" custLinFactNeighborX="1900000" custLinFactNeighborY="-30133">
        <dgm:presLayoutVars>
          <dgm:bulletEnabled val="1"/>
        </dgm:presLayoutVars>
      </dgm:prSet>
      <dgm:spPr/>
    </dgm:pt>
    <dgm:pt modelId="{AAB76317-1F71-433B-8AB0-BAFD9AB47E29}" type="pres">
      <dgm:prSet presAssocID="{5E65909B-0FCE-49D8-AB00-8A42057B482A}" presName="centerSibTrans" presStyleCnt="0"/>
      <dgm:spPr/>
    </dgm:pt>
    <dgm:pt modelId="{1642ABAE-99EA-47B5-9BF6-C7BEE44410F8}" type="pres">
      <dgm:prSet presAssocID="{4E0118DB-5E4B-4455-8210-6807C1283746}" presName="cChild" presStyleLbl="fgAcc1" presStyleIdx="13" presStyleCnt="14" custScaleX="2000000" custScaleY="61858" custLinFactX="-1237812" custLinFactNeighborX="-1300000" custLinFactNeighborY="49677">
        <dgm:presLayoutVars>
          <dgm:bulletEnabled val="1"/>
        </dgm:presLayoutVars>
      </dgm:prSet>
      <dgm:spPr/>
    </dgm:pt>
  </dgm:ptLst>
  <dgm:cxnLst>
    <dgm:cxn modelId="{683DBE16-423A-4EEA-B74C-D489BC9D76F2}" srcId="{0ED363B5-5796-4BE8-B1FD-362AC771DBCE}" destId="{4E0118DB-5E4B-4455-8210-6807C1283746}" srcOrd="3" destOrd="0" parTransId="{DB737477-DABF-429B-9D22-CE5CC3E3EF03}" sibTransId="{A768E208-FDE4-4DD1-92FA-A2EF99FF3619}"/>
    <dgm:cxn modelId="{4865BF30-B407-49D3-9BD8-8B99F10D6B54}" type="presOf" srcId="{2411E29C-2784-4283-BC83-D9BA5AFEC056}" destId="{08BD1CF2-5CA0-4735-AD48-2EE119595BC0}" srcOrd="0" destOrd="0" presId="urn:microsoft.com/office/officeart/2005/8/layout/target2"/>
    <dgm:cxn modelId="{AE410531-811B-4BD3-AD31-BD5E0CDF6828}" srcId="{0ED363B5-5796-4BE8-B1FD-362AC771DBCE}" destId="{0F920F33-BF34-483A-BAD2-647647CAAF56}" srcOrd="0" destOrd="0" parTransId="{17FE2684-D09B-4E3E-ACD0-041B75E963E4}" sibTransId="{65D8420A-5E03-4066-AB76-6478CA2DD6D5}"/>
    <dgm:cxn modelId="{7662EF33-4840-4E6C-8C49-76A1B6395D36}" srcId="{195F40F7-405D-4044-A665-29C992D3A7A2}" destId="{758DA58F-3C8A-4704-898F-513D4AF12275}" srcOrd="2" destOrd="0" parTransId="{F4F5869C-56B4-4251-A974-DC02DF2E5A48}" sibTransId="{567F17B7-C543-4716-88FE-1FDEFD807058}"/>
    <dgm:cxn modelId="{E4D97436-116B-4A16-B49D-3690AE1CED42}" srcId="{427E96AB-D501-4137-8CE0-41C66B7F0A1D}" destId="{195F40F7-405D-4044-A665-29C992D3A7A2}" srcOrd="0" destOrd="0" parTransId="{A3907FAC-83D2-494C-93E5-EF6C78E2ABF9}" sibTransId="{098A7BF9-1C2A-4FEA-96CF-9042FA7D1FB6}"/>
    <dgm:cxn modelId="{CDA1103C-94E4-4EE9-A4E8-D7300C975988}" type="presOf" srcId="{1CE422DA-8EB3-4EDC-8757-7CC7C1A04EB3}" destId="{4F43ACFC-758A-4026-9505-1263B075C890}" srcOrd="0" destOrd="0" presId="urn:microsoft.com/office/officeart/2005/8/layout/target2"/>
    <dgm:cxn modelId="{1604F95B-5027-430B-8321-D185DC48A921}" type="presOf" srcId="{195F40F7-405D-4044-A665-29C992D3A7A2}" destId="{477F3AE4-A540-41FD-B34F-488318366CDF}" srcOrd="0" destOrd="0" presId="urn:microsoft.com/office/officeart/2005/8/layout/target2"/>
    <dgm:cxn modelId="{A8D99D60-8A91-472B-8ADF-9C9DF4D4B4B9}" type="presOf" srcId="{0F920F33-BF34-483A-BAD2-647647CAAF56}" destId="{C59A97AF-D4B1-48DD-B583-6875200FF638}" srcOrd="0" destOrd="0" presId="urn:microsoft.com/office/officeart/2005/8/layout/target2"/>
    <dgm:cxn modelId="{3BD90063-ADEA-4A75-8144-A3894A5E6FEA}" srcId="{427E96AB-D501-4137-8CE0-41C66B7F0A1D}" destId="{FC3438E9-7D6C-4105-9041-CA9F2CBFE6BE}" srcOrd="1" destOrd="0" parTransId="{D20D184D-0A5F-4102-8647-4B20E616CF57}" sibTransId="{0CAB6B35-5726-43AB-A095-D22CBD884E1F}"/>
    <dgm:cxn modelId="{F7335E63-E8C5-4CE6-BF4E-EF1983EE71C0}" srcId="{195F40F7-405D-4044-A665-29C992D3A7A2}" destId="{00C13383-F156-4E45-8A07-134BD1E14D25}" srcOrd="1" destOrd="0" parTransId="{DE5A92D6-09E9-464F-92D5-69207DC01FC2}" sibTransId="{2D570DF2-8CAC-479E-9EBF-751EC5A7E66F}"/>
    <dgm:cxn modelId="{B1028645-696F-429A-9217-7AD69E99A88A}" type="presOf" srcId="{427E96AB-D501-4137-8CE0-41C66B7F0A1D}" destId="{C9C938D7-B228-4BCC-9563-D0CA0319539E}" srcOrd="0" destOrd="0" presId="urn:microsoft.com/office/officeart/2005/8/layout/target2"/>
    <dgm:cxn modelId="{68797747-7841-46D3-B32B-FD69614BD0ED}" srcId="{427E96AB-D501-4137-8CE0-41C66B7F0A1D}" destId="{0ED363B5-5796-4BE8-B1FD-362AC771DBCE}" srcOrd="2" destOrd="0" parTransId="{875DDEBF-4C20-43CB-8CAB-61D92990B447}" sibTransId="{6FE29189-CEC2-4805-8956-42684DF8964A}"/>
    <dgm:cxn modelId="{3B712449-D2DB-4DAD-904B-135D21C209C2}" srcId="{FC3438E9-7D6C-4105-9041-CA9F2CBFE6BE}" destId="{AEFB61C3-5B0D-4685-9F87-864FC6B3854A}" srcOrd="0" destOrd="0" parTransId="{8032317C-ED18-4102-BD8B-B972F90B9556}" sibTransId="{209E05B0-DB50-4875-8102-59448C1C0940}"/>
    <dgm:cxn modelId="{6B3CDE6F-9526-4C93-87FA-317EBE152A40}" type="presOf" srcId="{6A00A6AC-04A0-4E74-A78E-6E4D2DD571D8}" destId="{3D4C9E29-1AE2-4DE0-A6D4-101E521C232A}" srcOrd="0" destOrd="0" presId="urn:microsoft.com/office/officeart/2005/8/layout/target2"/>
    <dgm:cxn modelId="{F4D41B7E-D23D-4FAD-A8B7-BFCA026E7AF8}" type="presOf" srcId="{6640DF00-382A-4790-8A60-A9102DE55F90}" destId="{982E7EB3-F3EC-45EF-BCB0-7F7543DCCCC4}" srcOrd="0" destOrd="0" presId="urn:microsoft.com/office/officeart/2005/8/layout/target2"/>
    <dgm:cxn modelId="{E93D3F83-5022-4CE9-99A6-B8245F579BE1}" srcId="{FC3438E9-7D6C-4105-9041-CA9F2CBFE6BE}" destId="{6A00A6AC-04A0-4E74-A78E-6E4D2DD571D8}" srcOrd="1" destOrd="0" parTransId="{3FC8CC96-5146-412D-85EE-0F0CDCAC8142}" sibTransId="{2F316B69-DB7B-4889-9C72-AD5C53D52BBC}"/>
    <dgm:cxn modelId="{0D63468C-3503-40FE-A6D9-E6CC023942B9}" srcId="{195F40F7-405D-4044-A665-29C992D3A7A2}" destId="{2411E29C-2784-4283-BC83-D9BA5AFEC056}" srcOrd="6" destOrd="0" parTransId="{66D392BD-4BA1-49BD-98C0-93DEAE2442F7}" sibTransId="{CE93B17D-B820-48B0-A9E9-9962010E3575}"/>
    <dgm:cxn modelId="{3D82E08F-0985-4528-A0FC-68B5A05C4218}" type="presOf" srcId="{DDF3FB9B-ECDE-4E01-81FE-163E920A3555}" destId="{B79743AE-99C5-4461-A66C-A7E146387A7D}" srcOrd="0" destOrd="0" presId="urn:microsoft.com/office/officeart/2005/8/layout/target2"/>
    <dgm:cxn modelId="{50465190-B719-496F-9BD3-19164A19FDF9}" type="presOf" srcId="{0F94ADFA-B57F-4ED1-BCB6-FD5C23FDBB19}" destId="{B04F5F9A-8E35-4FF6-9BD3-2E20C532EA93}" srcOrd="0" destOrd="0" presId="urn:microsoft.com/office/officeart/2005/8/layout/target2"/>
    <dgm:cxn modelId="{C91B9995-8C30-4957-B33D-D9D5A628A538}" type="presOf" srcId="{AEFB61C3-5B0D-4685-9F87-864FC6B3854A}" destId="{F437371E-4AF1-4AED-A32D-413B92227BDE}" srcOrd="0" destOrd="0" presId="urn:microsoft.com/office/officeart/2005/8/layout/target2"/>
    <dgm:cxn modelId="{DB157D9F-9300-4E5F-9689-9C8B22625445}" type="presOf" srcId="{758DA58F-3C8A-4704-898F-513D4AF12275}" destId="{F18DD73A-290F-40DA-A9FD-3C72FEE0C3F9}" srcOrd="0" destOrd="0" presId="urn:microsoft.com/office/officeart/2005/8/layout/target2"/>
    <dgm:cxn modelId="{BCADF9A1-C20A-4541-9409-FBA9D509F82E}" srcId="{195F40F7-405D-4044-A665-29C992D3A7A2}" destId="{C5425FBE-F5C2-4FD2-A303-15160A7B568E}" srcOrd="4" destOrd="0" parTransId="{5D694753-8AA6-4D37-8A1E-52BE7EE38E5A}" sibTransId="{47EF760F-EE37-4788-BB83-59378F871568}"/>
    <dgm:cxn modelId="{9CF009AA-F1FA-4767-9CAC-E641987E027B}" type="presOf" srcId="{0ED363B5-5796-4BE8-B1FD-362AC771DBCE}" destId="{B4C01BCD-1B62-47AA-B5C6-CE2AA90DC55E}" srcOrd="0" destOrd="0" presId="urn:microsoft.com/office/officeart/2005/8/layout/target2"/>
    <dgm:cxn modelId="{17C24FB5-5EA6-45A7-BA44-E0F87B596FCE}" srcId="{195F40F7-405D-4044-A665-29C992D3A7A2}" destId="{0F94ADFA-B57F-4ED1-BCB6-FD5C23FDBB19}" srcOrd="3" destOrd="0" parTransId="{D57836B6-48E8-45C0-9099-070605AEA1D2}" sibTransId="{094A2FD7-ED3B-4E2F-88E5-D6E9742B0689}"/>
    <dgm:cxn modelId="{BB52CDBA-F893-4218-9EC1-C879BBA3E145}" type="presOf" srcId="{00C13383-F156-4E45-8A07-134BD1E14D25}" destId="{1A6C32FE-EF22-466C-9C50-3501C3975E80}" srcOrd="0" destOrd="0" presId="urn:microsoft.com/office/officeart/2005/8/layout/target2"/>
    <dgm:cxn modelId="{29C155C5-06A2-40D5-8C06-1853C6202AF5}" srcId="{195F40F7-405D-4044-A665-29C992D3A7A2}" destId="{A2F1243A-17EB-4801-9F7D-42C2D0B0BF4B}" srcOrd="5" destOrd="0" parTransId="{A443C879-A267-4A53-8EF4-765E40030FAB}" sibTransId="{88662FAB-2145-4D4D-879F-F7F6A228989E}"/>
    <dgm:cxn modelId="{DF8F54DD-4E26-4351-AA12-CF890BF4C821}" srcId="{195F40F7-405D-4044-A665-29C992D3A7A2}" destId="{1CE422DA-8EB3-4EDC-8757-7CC7C1A04EB3}" srcOrd="0" destOrd="0" parTransId="{0ACA4D57-A973-4B99-B60B-FCDE92F0F2C5}" sibTransId="{059785EB-3DB6-480F-A351-404555447C1A}"/>
    <dgm:cxn modelId="{AB1D9BE2-B308-4DB0-8111-5D89AB4614A4}" srcId="{0ED363B5-5796-4BE8-B1FD-362AC771DBCE}" destId="{19BF8922-8EA2-4710-8959-9DC9C49F7E6F}" srcOrd="2" destOrd="0" parTransId="{630EEB47-654F-46F3-9C52-E999D53C7070}" sibTransId="{5E65909B-0FCE-49D8-AB00-8A42057B482A}"/>
    <dgm:cxn modelId="{345042E3-D0A0-4EE2-A803-525FEA6BFE9A}" srcId="{0ED363B5-5796-4BE8-B1FD-362AC771DBCE}" destId="{6640DF00-382A-4790-8A60-A9102DE55F90}" srcOrd="1" destOrd="0" parTransId="{A467C381-F098-4619-8DB2-B34B9C437380}" sibTransId="{244D5971-CB04-4AE2-8D82-C371FCB95EE1}"/>
    <dgm:cxn modelId="{F33DFAE3-1401-4895-A748-BE300EA44150}" type="presOf" srcId="{C5425FBE-F5C2-4FD2-A303-15160A7B568E}" destId="{1822C5EC-9E7D-472B-AB87-5DE2F2761A88}" srcOrd="0" destOrd="0" presId="urn:microsoft.com/office/officeart/2005/8/layout/target2"/>
    <dgm:cxn modelId="{CB2ACEE7-6D3D-472F-87AC-90CEB5529EDE}" srcId="{427E96AB-D501-4137-8CE0-41C66B7F0A1D}" destId="{651384FA-AB2A-415E-9A00-16653E942419}" srcOrd="3" destOrd="0" parTransId="{89868624-1710-42AE-A522-7185A526FDCB}" sibTransId="{03318D08-608D-457D-8C3C-4D1170BC7AC5}"/>
    <dgm:cxn modelId="{02F23CEB-66DC-4FCE-B12E-07BDA939229F}" type="presOf" srcId="{A2F1243A-17EB-4801-9F7D-42C2D0B0BF4B}" destId="{72C3EC71-1002-4613-9D37-C07DAE7AFD62}" srcOrd="0" destOrd="0" presId="urn:microsoft.com/office/officeart/2005/8/layout/target2"/>
    <dgm:cxn modelId="{800A69EB-D181-4F6A-9671-F0BFE94FFB6E}" type="presOf" srcId="{4E0118DB-5E4B-4455-8210-6807C1283746}" destId="{1642ABAE-99EA-47B5-9BF6-C7BEE44410F8}" srcOrd="0" destOrd="0" presId="urn:microsoft.com/office/officeart/2005/8/layout/target2"/>
    <dgm:cxn modelId="{4743ADF0-0E7C-4689-8B55-6F293CC1326F}" type="presOf" srcId="{FC3438E9-7D6C-4105-9041-CA9F2CBFE6BE}" destId="{47F79A6C-3224-4642-82F3-C3E6F0979F3D}" srcOrd="0" destOrd="0" presId="urn:microsoft.com/office/officeart/2005/8/layout/target2"/>
    <dgm:cxn modelId="{7424EBF4-AE78-4CB7-BB73-E3A1F244ECF2}" type="presOf" srcId="{19BF8922-8EA2-4710-8959-9DC9C49F7E6F}" destId="{CAA12C97-1C1A-4E36-837B-A377520DBEAB}" srcOrd="0" destOrd="0" presId="urn:microsoft.com/office/officeart/2005/8/layout/target2"/>
    <dgm:cxn modelId="{DCCE9CF6-F1A4-4E62-96F6-5B7D91876D6C}" srcId="{FC3438E9-7D6C-4105-9041-CA9F2CBFE6BE}" destId="{DDF3FB9B-ECDE-4E01-81FE-163E920A3555}" srcOrd="2" destOrd="0" parTransId="{72BE2F1F-283F-47DA-9A9E-A92C509201C3}" sibTransId="{0467A1BF-A796-44FF-A490-36DC583CFC9A}"/>
    <dgm:cxn modelId="{61458AD3-2F86-4CE6-9A99-5CB4D3A12A5D}" type="presParOf" srcId="{C9C938D7-B228-4BCC-9563-D0CA0319539E}" destId="{39A72A11-1F36-4C42-B8B9-12014AA6E23D}" srcOrd="0" destOrd="0" presId="urn:microsoft.com/office/officeart/2005/8/layout/target2"/>
    <dgm:cxn modelId="{3486FF6A-9954-4523-A7E5-58A36C721728}" type="presParOf" srcId="{39A72A11-1F36-4C42-B8B9-12014AA6E23D}" destId="{477F3AE4-A540-41FD-B34F-488318366CDF}" srcOrd="0" destOrd="0" presId="urn:microsoft.com/office/officeart/2005/8/layout/target2"/>
    <dgm:cxn modelId="{072168AA-6DA7-4219-8EDC-C176FC502941}" type="presParOf" srcId="{39A72A11-1F36-4C42-B8B9-12014AA6E23D}" destId="{D775FA9D-8AC5-45DC-BF5C-7F2CB28B4F25}" srcOrd="1" destOrd="0" presId="urn:microsoft.com/office/officeart/2005/8/layout/target2"/>
    <dgm:cxn modelId="{91D5F6C4-5B68-4088-8B08-D74706EDAC0C}" type="presParOf" srcId="{D775FA9D-8AC5-45DC-BF5C-7F2CB28B4F25}" destId="{4F43ACFC-758A-4026-9505-1263B075C890}" srcOrd="0" destOrd="0" presId="urn:microsoft.com/office/officeart/2005/8/layout/target2"/>
    <dgm:cxn modelId="{5E980C4B-A30E-4B94-ADD9-E45455E39C3A}" type="presParOf" srcId="{D775FA9D-8AC5-45DC-BF5C-7F2CB28B4F25}" destId="{57DC0478-3742-4FDE-9FD2-38F8F22B8F8C}" srcOrd="1" destOrd="0" presId="urn:microsoft.com/office/officeart/2005/8/layout/target2"/>
    <dgm:cxn modelId="{B179D6DF-2729-4B62-87CA-A6538D5C959F}" type="presParOf" srcId="{D775FA9D-8AC5-45DC-BF5C-7F2CB28B4F25}" destId="{1A6C32FE-EF22-466C-9C50-3501C3975E80}" srcOrd="2" destOrd="0" presId="urn:microsoft.com/office/officeart/2005/8/layout/target2"/>
    <dgm:cxn modelId="{72F4D0D2-6DB4-4535-891D-ABC65ACACCC7}" type="presParOf" srcId="{D775FA9D-8AC5-45DC-BF5C-7F2CB28B4F25}" destId="{9D0C740B-BA92-4063-866E-A2B02A460F9B}" srcOrd="3" destOrd="0" presId="urn:microsoft.com/office/officeart/2005/8/layout/target2"/>
    <dgm:cxn modelId="{8010B971-E01D-46EA-902C-26A5CD2BBDB7}" type="presParOf" srcId="{D775FA9D-8AC5-45DC-BF5C-7F2CB28B4F25}" destId="{F18DD73A-290F-40DA-A9FD-3C72FEE0C3F9}" srcOrd="4" destOrd="0" presId="urn:microsoft.com/office/officeart/2005/8/layout/target2"/>
    <dgm:cxn modelId="{CC7B86F5-51EE-4D5C-9994-8A88DA53B3C7}" type="presParOf" srcId="{D775FA9D-8AC5-45DC-BF5C-7F2CB28B4F25}" destId="{D6252CE9-B3AC-4E90-872F-BF86375CDE16}" srcOrd="5" destOrd="0" presId="urn:microsoft.com/office/officeart/2005/8/layout/target2"/>
    <dgm:cxn modelId="{4866C780-54EC-48A1-B90B-1994591CB512}" type="presParOf" srcId="{D775FA9D-8AC5-45DC-BF5C-7F2CB28B4F25}" destId="{B04F5F9A-8E35-4FF6-9BD3-2E20C532EA93}" srcOrd="6" destOrd="0" presId="urn:microsoft.com/office/officeart/2005/8/layout/target2"/>
    <dgm:cxn modelId="{34B9A938-D77C-4AF3-BEC3-030B9684AC52}" type="presParOf" srcId="{D775FA9D-8AC5-45DC-BF5C-7F2CB28B4F25}" destId="{7A3C4CAF-5C7A-4426-A3D7-20AFE25115AE}" srcOrd="7" destOrd="0" presId="urn:microsoft.com/office/officeart/2005/8/layout/target2"/>
    <dgm:cxn modelId="{B4B37E13-8D94-468A-A644-26ECFA9D3A93}" type="presParOf" srcId="{D775FA9D-8AC5-45DC-BF5C-7F2CB28B4F25}" destId="{1822C5EC-9E7D-472B-AB87-5DE2F2761A88}" srcOrd="8" destOrd="0" presId="urn:microsoft.com/office/officeart/2005/8/layout/target2"/>
    <dgm:cxn modelId="{58852B05-68D4-48E8-ACD4-D1241D42DF0A}" type="presParOf" srcId="{D775FA9D-8AC5-45DC-BF5C-7F2CB28B4F25}" destId="{3952FBD8-251E-4A24-AB84-205A6A9E2C2A}" srcOrd="9" destOrd="0" presId="urn:microsoft.com/office/officeart/2005/8/layout/target2"/>
    <dgm:cxn modelId="{70D2C4F4-893D-4A63-8C48-FF8201B0A7E7}" type="presParOf" srcId="{D775FA9D-8AC5-45DC-BF5C-7F2CB28B4F25}" destId="{72C3EC71-1002-4613-9D37-C07DAE7AFD62}" srcOrd="10" destOrd="0" presId="urn:microsoft.com/office/officeart/2005/8/layout/target2"/>
    <dgm:cxn modelId="{00B3FBCE-EF27-4DCD-AD05-B66D2ECEE30F}" type="presParOf" srcId="{D775FA9D-8AC5-45DC-BF5C-7F2CB28B4F25}" destId="{4527C497-462E-4680-83E3-C0C4824B18EA}" srcOrd="11" destOrd="0" presId="urn:microsoft.com/office/officeart/2005/8/layout/target2"/>
    <dgm:cxn modelId="{85766F63-2034-4E46-A724-1E9E412574B2}" type="presParOf" srcId="{D775FA9D-8AC5-45DC-BF5C-7F2CB28B4F25}" destId="{08BD1CF2-5CA0-4735-AD48-2EE119595BC0}" srcOrd="12" destOrd="0" presId="urn:microsoft.com/office/officeart/2005/8/layout/target2"/>
    <dgm:cxn modelId="{8EA5EF12-D375-4A29-A714-D4021F72C43F}" type="presParOf" srcId="{C9C938D7-B228-4BCC-9563-D0CA0319539E}" destId="{9EF5FD3D-EDA4-4B3A-BB94-39D71864EC86}" srcOrd="1" destOrd="0" presId="urn:microsoft.com/office/officeart/2005/8/layout/target2"/>
    <dgm:cxn modelId="{E80E9DF1-4234-41B1-A51A-62BBAFC06054}" type="presParOf" srcId="{9EF5FD3D-EDA4-4B3A-BB94-39D71864EC86}" destId="{47F79A6C-3224-4642-82F3-C3E6F0979F3D}" srcOrd="0" destOrd="0" presId="urn:microsoft.com/office/officeart/2005/8/layout/target2"/>
    <dgm:cxn modelId="{124044A8-1F20-49BD-9EEE-5CEC7B33B8EA}" type="presParOf" srcId="{9EF5FD3D-EDA4-4B3A-BB94-39D71864EC86}" destId="{2DFD7BCF-1022-4FE7-B2F8-D48C5D6F8468}" srcOrd="1" destOrd="0" presId="urn:microsoft.com/office/officeart/2005/8/layout/target2"/>
    <dgm:cxn modelId="{9167688A-8745-4299-88A1-17AC697BEF7D}" type="presParOf" srcId="{2DFD7BCF-1022-4FE7-B2F8-D48C5D6F8468}" destId="{F437371E-4AF1-4AED-A32D-413B92227BDE}" srcOrd="0" destOrd="0" presId="urn:microsoft.com/office/officeart/2005/8/layout/target2"/>
    <dgm:cxn modelId="{1842564C-EA10-44E4-8C98-F76BE1A1E34B}" type="presParOf" srcId="{2DFD7BCF-1022-4FE7-B2F8-D48C5D6F8468}" destId="{7665BF50-A46A-40BA-84DC-347FD3070460}" srcOrd="1" destOrd="0" presId="urn:microsoft.com/office/officeart/2005/8/layout/target2"/>
    <dgm:cxn modelId="{35F3A18B-9867-4881-A715-EB461231814C}" type="presParOf" srcId="{2DFD7BCF-1022-4FE7-B2F8-D48C5D6F8468}" destId="{3D4C9E29-1AE2-4DE0-A6D4-101E521C232A}" srcOrd="2" destOrd="0" presId="urn:microsoft.com/office/officeart/2005/8/layout/target2"/>
    <dgm:cxn modelId="{E8C14D9A-55F7-46DB-8B40-6E81D033BBE8}" type="presParOf" srcId="{2DFD7BCF-1022-4FE7-B2F8-D48C5D6F8468}" destId="{8D844804-920F-4BEE-BBCB-C6447D25EC46}" srcOrd="3" destOrd="0" presId="urn:microsoft.com/office/officeart/2005/8/layout/target2"/>
    <dgm:cxn modelId="{CBEDAB17-A83B-4A3C-A660-F08ACF3C61A1}" type="presParOf" srcId="{2DFD7BCF-1022-4FE7-B2F8-D48C5D6F8468}" destId="{B79743AE-99C5-4461-A66C-A7E146387A7D}" srcOrd="4" destOrd="0" presId="urn:microsoft.com/office/officeart/2005/8/layout/target2"/>
    <dgm:cxn modelId="{1D2B4C15-7D7C-49C9-802D-BE5E4CF7E611}" type="presParOf" srcId="{C9C938D7-B228-4BCC-9563-D0CA0319539E}" destId="{F3D20687-B463-427C-836F-822676AA5175}" srcOrd="2" destOrd="0" presId="urn:microsoft.com/office/officeart/2005/8/layout/target2"/>
    <dgm:cxn modelId="{A2F3BA9D-89AE-4794-98D4-DD916D07A150}" type="presParOf" srcId="{F3D20687-B463-427C-836F-822676AA5175}" destId="{B4C01BCD-1B62-47AA-B5C6-CE2AA90DC55E}" srcOrd="0" destOrd="0" presId="urn:microsoft.com/office/officeart/2005/8/layout/target2"/>
    <dgm:cxn modelId="{892CE9D6-43DD-4BBD-9395-B14FC82ABAEF}" type="presParOf" srcId="{F3D20687-B463-427C-836F-822676AA5175}" destId="{A1C4C798-856B-48F3-B8B8-6BBD6FA57D41}" srcOrd="1" destOrd="0" presId="urn:microsoft.com/office/officeart/2005/8/layout/target2"/>
    <dgm:cxn modelId="{00776D49-6699-45C0-81D5-08BD14CC52CE}" type="presParOf" srcId="{A1C4C798-856B-48F3-B8B8-6BBD6FA57D41}" destId="{C59A97AF-D4B1-48DD-B583-6875200FF638}" srcOrd="0" destOrd="0" presId="urn:microsoft.com/office/officeart/2005/8/layout/target2"/>
    <dgm:cxn modelId="{ECE8578B-6513-4321-BF5B-10D5FB52E444}" type="presParOf" srcId="{A1C4C798-856B-48F3-B8B8-6BBD6FA57D41}" destId="{401E0774-C735-4A81-ADB5-2C7BDB75BCBD}" srcOrd="1" destOrd="0" presId="urn:microsoft.com/office/officeart/2005/8/layout/target2"/>
    <dgm:cxn modelId="{0414E132-51AB-4C8A-BA9B-3491FB199269}" type="presParOf" srcId="{A1C4C798-856B-48F3-B8B8-6BBD6FA57D41}" destId="{982E7EB3-F3EC-45EF-BCB0-7F7543DCCCC4}" srcOrd="2" destOrd="0" presId="urn:microsoft.com/office/officeart/2005/8/layout/target2"/>
    <dgm:cxn modelId="{1E7B9965-1D7A-47B7-8C65-51579B9657F8}" type="presParOf" srcId="{A1C4C798-856B-48F3-B8B8-6BBD6FA57D41}" destId="{7E179A99-9F08-4404-AADF-56ED8792BC21}" srcOrd="3" destOrd="0" presId="urn:microsoft.com/office/officeart/2005/8/layout/target2"/>
    <dgm:cxn modelId="{E1043501-8A0D-47E7-A853-D2B34769C345}" type="presParOf" srcId="{A1C4C798-856B-48F3-B8B8-6BBD6FA57D41}" destId="{CAA12C97-1C1A-4E36-837B-A377520DBEAB}" srcOrd="4" destOrd="0" presId="urn:microsoft.com/office/officeart/2005/8/layout/target2"/>
    <dgm:cxn modelId="{6338A4D0-7A21-4370-AAF0-59F6EE897247}" type="presParOf" srcId="{A1C4C798-856B-48F3-B8B8-6BBD6FA57D41}" destId="{AAB76317-1F71-433B-8AB0-BAFD9AB47E29}" srcOrd="5" destOrd="0" presId="urn:microsoft.com/office/officeart/2005/8/layout/target2"/>
    <dgm:cxn modelId="{B6999CE1-83EF-44C8-9A52-49460373E6FC}" type="presParOf" srcId="{A1C4C798-856B-48F3-B8B8-6BBD6FA57D41}" destId="{1642ABAE-99EA-47B5-9BF6-C7BEE44410F8}" srcOrd="6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F3AE4-A540-41FD-B34F-488318366CDF}">
      <dsp:nvSpPr>
        <dsp:cNvPr id="0" name=""/>
        <dsp:cNvSpPr/>
      </dsp:nvSpPr>
      <dsp:spPr>
        <a:xfrm>
          <a:off x="0" y="0"/>
          <a:ext cx="9144000" cy="6098876"/>
        </a:xfrm>
        <a:prstGeom prst="roundRect">
          <a:avLst>
            <a:gd name="adj" fmla="val 85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4733405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9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</a:t>
          </a:r>
          <a:r>
            <a:rPr lang="uk-UA" sz="1900" b="1" kern="1200" dirty="0">
              <a:solidFill>
                <a:schemeClr val="accent5">
                  <a:lumMod val="50000"/>
                </a:schemeClr>
              </a:solidFill>
            </a:rPr>
            <a:t>ТЕОРІЯ МОВИ, МОВЛЕННЯ ТА ІСТОРІЇ ЛІНГВІСТИКИ</a:t>
          </a:r>
          <a:r>
            <a:rPr lang="uk-UA" sz="19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» </a:t>
          </a:r>
          <a:endParaRPr lang="uk-UA" sz="19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Times New Roman" panose="02020603050405020304" pitchFamily="18" charset="0"/>
          </a:endParaRPr>
        </a:p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НАУКОВИЙ НАПРЯМ</a:t>
          </a:r>
          <a:r>
            <a:rPr lang="en-US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: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  </a:t>
          </a:r>
          <a:r>
            <a:rPr lang="uk-UA" sz="1400" b="1" kern="1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ГУМАНІТАРНО-МИСТЕЦЬКИЙ</a:t>
          </a:r>
        </a:p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КЕРІВНИКИ НАУКОВОЇ ШКОЛИ</a:t>
          </a:r>
          <a:r>
            <a:rPr lang="en-US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kern="1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Ірина ГОЛУБОВСЬКА, </a:t>
          </a:r>
          <a:r>
            <a:rPr lang="uk-UA" sz="1400" b="1" kern="1200" dirty="0" err="1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д.філол.н</a:t>
          </a:r>
          <a:r>
            <a:rPr lang="uk-UA" sz="1400" b="1" kern="1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., проф., Анатолій МОЙСІЄНКО, </a:t>
          </a:r>
          <a:r>
            <a:rPr lang="uk-UA" sz="1400" b="1" kern="1200" dirty="0" err="1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д.філол.н</a:t>
          </a:r>
          <a:r>
            <a:rPr lang="uk-UA" sz="1400" b="1" kern="1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., проф., Олена СНИТКО, </a:t>
          </a:r>
          <a:r>
            <a:rPr lang="uk-UA" sz="1400" b="1" kern="1200" dirty="0" err="1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д.філол.н</a:t>
          </a:r>
          <a:r>
            <a:rPr lang="uk-UA" sz="1400" b="1" kern="1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., проф., Лариса ШЕВЧЕНКО, </a:t>
          </a:r>
          <a:r>
            <a:rPr lang="uk-UA" sz="1400" b="1" kern="1200" dirty="0" err="1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д.філол.н</a:t>
          </a:r>
          <a:r>
            <a:rPr lang="uk-UA" sz="1400" b="1" kern="1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., проф., член-кор. НАН України</a:t>
          </a:r>
          <a:endParaRPr lang="uk-UA" sz="1400" b="0" kern="1200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400" b="0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1835" y="151835"/>
        <a:ext cx="8840330" cy="5795206"/>
      </dsp:txXfrm>
    </dsp:sp>
    <dsp:sp modelId="{4F43ACFC-758A-4026-9505-1263B075C890}">
      <dsp:nvSpPr>
        <dsp:cNvPr id="0" name=""/>
        <dsp:cNvSpPr/>
      </dsp:nvSpPr>
      <dsp:spPr>
        <a:xfrm>
          <a:off x="163730" y="1491160"/>
          <a:ext cx="1686258" cy="559708"/>
        </a:xfrm>
        <a:prstGeom prst="roundRect">
          <a:avLst>
            <a:gd name="adj" fmla="val 10500"/>
          </a:avLst>
        </a:prstGeom>
        <a:solidFill>
          <a:schemeClr val="bg1">
            <a:lumMod val="75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КВАЛІФІКАЦІЙНИЙ СКЛАД</a:t>
          </a:r>
        </a:p>
      </dsp:txBody>
      <dsp:txXfrm>
        <a:off x="180943" y="1508373"/>
        <a:ext cx="1651832" cy="525282"/>
      </dsp:txXfrm>
    </dsp:sp>
    <dsp:sp modelId="{1A6C32FE-EF22-466C-9C50-3501C3975E80}">
      <dsp:nvSpPr>
        <dsp:cNvPr id="0" name=""/>
        <dsp:cNvSpPr/>
      </dsp:nvSpPr>
      <dsp:spPr>
        <a:xfrm>
          <a:off x="119221" y="2162482"/>
          <a:ext cx="1709575" cy="55970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chemeClr val="accent5">
                  <a:lumMod val="50000"/>
                </a:schemeClr>
              </a:solidFill>
            </a:rPr>
            <a:t>ЧЛЕН-КОРЕСПОНДЕНТ НАН УКРАЇНИ - 1</a:t>
          </a:r>
          <a:endParaRPr lang="uk-UA" sz="12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36434" y="2179695"/>
        <a:ext cx="1675149" cy="525282"/>
      </dsp:txXfrm>
    </dsp:sp>
    <dsp:sp modelId="{F18DD73A-290F-40DA-A9FD-3C72FEE0C3F9}">
      <dsp:nvSpPr>
        <dsp:cNvPr id="0" name=""/>
        <dsp:cNvSpPr/>
      </dsp:nvSpPr>
      <dsp:spPr>
        <a:xfrm>
          <a:off x="119221" y="2740173"/>
          <a:ext cx="1709575" cy="55970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</a:t>
          </a:r>
          <a:r>
            <a:rPr lang="uk-UA" sz="1200" b="1" i="0" u="none" kern="1200" dirty="0">
              <a:solidFill>
                <a:srgbClr val="002060"/>
              </a:solidFill>
            </a:rPr>
            <a:t>- 16</a:t>
          </a:r>
          <a:endParaRPr lang="uk-UA" sz="1200" kern="1200" dirty="0"/>
        </a:p>
      </dsp:txBody>
      <dsp:txXfrm>
        <a:off x="136434" y="2757386"/>
        <a:ext cx="1675149" cy="525282"/>
      </dsp:txXfrm>
    </dsp:sp>
    <dsp:sp modelId="{B04F5F9A-8E35-4FF6-9BD3-2E20C532EA93}">
      <dsp:nvSpPr>
        <dsp:cNvPr id="0" name=""/>
        <dsp:cNvSpPr/>
      </dsp:nvSpPr>
      <dsp:spPr>
        <a:xfrm>
          <a:off x="146653" y="3327284"/>
          <a:ext cx="1657811" cy="55970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</a:t>
          </a:r>
          <a:r>
            <a:rPr lang="uk-UA" sz="1200" kern="1200" dirty="0">
              <a:solidFill>
                <a:srgbClr val="002060"/>
              </a:solidFill>
            </a:rPr>
            <a:t>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- 12</a:t>
          </a:r>
          <a:endParaRPr lang="uk-UA" sz="1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3866" y="3344497"/>
        <a:ext cx="1623385" cy="525282"/>
      </dsp:txXfrm>
    </dsp:sp>
    <dsp:sp modelId="{1822C5EC-9E7D-472B-AB87-5DE2F2761A88}">
      <dsp:nvSpPr>
        <dsp:cNvPr id="0" name=""/>
        <dsp:cNvSpPr/>
      </dsp:nvSpPr>
      <dsp:spPr>
        <a:xfrm>
          <a:off x="138026" y="3904163"/>
          <a:ext cx="1657839" cy="890810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АСПІРАНТІВ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300" b="1" kern="1200" dirty="0">
              <a:solidFill>
                <a:srgbClr val="002060"/>
              </a:solidFill>
              <a:effectLst/>
            </a:rPr>
            <a:t>–</a:t>
          </a: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r>
            <a:rPr lang="uk-UA" sz="1300" b="1" kern="1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300" b="1" kern="1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b="1" kern="1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(навчаються станом на 01.10.2025)</a:t>
          </a:r>
        </a:p>
      </dsp:txBody>
      <dsp:txXfrm>
        <a:off x="165421" y="3931558"/>
        <a:ext cx="1603049" cy="836020"/>
      </dsp:txXfrm>
    </dsp:sp>
    <dsp:sp modelId="{72C3EC71-1002-4613-9D37-C07DAE7AFD62}">
      <dsp:nvSpPr>
        <dsp:cNvPr id="0" name=""/>
        <dsp:cNvSpPr/>
      </dsp:nvSpPr>
      <dsp:spPr>
        <a:xfrm>
          <a:off x="172528" y="5292828"/>
          <a:ext cx="1605293" cy="55970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ЗАЛУЧЕННЯ МАГІСТРІВ </a:t>
          </a:r>
          <a:r>
            <a:rPr lang="ru-RU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 </a:t>
          </a:r>
          <a:r>
            <a:rPr lang="ru-RU" sz="1400" b="1" kern="1200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понад</a:t>
          </a:r>
          <a:r>
            <a:rPr lang="ru-RU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100 </a:t>
          </a:r>
          <a:r>
            <a:rPr lang="ru-RU" sz="1400" b="1" kern="1200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осіб</a:t>
          </a:r>
          <a:r>
            <a:rPr lang="ru-RU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uk-UA" sz="1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9741" y="5310041"/>
        <a:ext cx="1570867" cy="525282"/>
      </dsp:txXfrm>
    </dsp:sp>
    <dsp:sp modelId="{08BD1CF2-5CA0-4735-AD48-2EE119595BC0}">
      <dsp:nvSpPr>
        <dsp:cNvPr id="0" name=""/>
        <dsp:cNvSpPr/>
      </dsp:nvSpPr>
      <dsp:spPr>
        <a:xfrm>
          <a:off x="163901" y="4814115"/>
          <a:ext cx="1610697" cy="465146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УСЬОГО – 28 осіб</a:t>
          </a:r>
        </a:p>
      </dsp:txBody>
      <dsp:txXfrm>
        <a:off x="178206" y="4828420"/>
        <a:ext cx="1582087" cy="436536"/>
      </dsp:txXfrm>
    </dsp:sp>
    <dsp:sp modelId="{47F79A6C-3224-4642-82F3-C3E6F0979F3D}">
      <dsp:nvSpPr>
        <dsp:cNvPr id="0" name=""/>
        <dsp:cNvSpPr/>
      </dsp:nvSpPr>
      <dsp:spPr>
        <a:xfrm>
          <a:off x="1973862" y="1453801"/>
          <a:ext cx="7086600" cy="4645074"/>
        </a:xfrm>
        <a:prstGeom prst="roundRect">
          <a:avLst>
            <a:gd name="adj" fmla="val 10500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271095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8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НАЙБІЛЬШ ВАГОМІ РЕЗУЛЬТАТИ НАУКОВЦІВ ШКОЛИ </a:t>
          </a:r>
        </a:p>
      </dsp:txBody>
      <dsp:txXfrm>
        <a:off x="2116714" y="1596653"/>
        <a:ext cx="6800896" cy="4359370"/>
      </dsp:txXfrm>
    </dsp:sp>
    <dsp:sp modelId="{F437371E-4AF1-4AED-A32D-413B92227BDE}">
      <dsp:nvSpPr>
        <dsp:cNvPr id="0" name=""/>
        <dsp:cNvSpPr/>
      </dsp:nvSpPr>
      <dsp:spPr>
        <a:xfrm>
          <a:off x="2195928" y="2630287"/>
          <a:ext cx="2169038" cy="63935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ПРОЄКТИ/ГРАНТИ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 (МОН) / 1 білатеральний/ 1 НФДУ</a:t>
          </a:r>
        </a:p>
      </dsp:txBody>
      <dsp:txXfrm>
        <a:off x="2215590" y="2649949"/>
        <a:ext cx="2129714" cy="600034"/>
      </dsp:txXfrm>
    </dsp:sp>
    <dsp:sp modelId="{3D4C9E29-1AE2-4DE0-A6D4-101E521C232A}">
      <dsp:nvSpPr>
        <dsp:cNvPr id="0" name=""/>
        <dsp:cNvSpPr/>
      </dsp:nvSpPr>
      <dsp:spPr>
        <a:xfrm>
          <a:off x="2114659" y="3473143"/>
          <a:ext cx="2224427" cy="996362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ПІДГОТОВКА ЗДОБУВАЧІВ ВИЩОЇ ОСВІТИ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- 1</a:t>
          </a:r>
          <a:endParaRPr lang="uk-UA" sz="12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 - 12</a:t>
          </a:r>
          <a:endParaRPr lang="uk-UA" sz="12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45301" y="3503785"/>
        <a:ext cx="2163143" cy="935078"/>
      </dsp:txXfrm>
    </dsp:sp>
    <dsp:sp modelId="{B79743AE-99C5-4461-A66C-A7E146387A7D}">
      <dsp:nvSpPr>
        <dsp:cNvPr id="0" name=""/>
        <dsp:cNvSpPr/>
      </dsp:nvSpPr>
      <dsp:spPr>
        <a:xfrm>
          <a:off x="2078964" y="4774217"/>
          <a:ext cx="2178803" cy="811583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КОНФЕРЕНЦІЇ, ІНІЦІЙОВАНІ НАУКОВОЮ ШКОЛОЮ </a:t>
          </a:r>
          <a:endParaRPr lang="uk-UA" sz="13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002060"/>
              </a:solidFill>
              <a:effectLst/>
            </a:rPr>
            <a:t>–</a:t>
          </a: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26</a:t>
          </a:r>
          <a:endParaRPr lang="uk-UA" sz="1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03923" y="4799176"/>
        <a:ext cx="2128885" cy="761665"/>
      </dsp:txXfrm>
    </dsp:sp>
    <dsp:sp modelId="{B4C01BCD-1B62-47AA-B5C6-CE2AA90DC55E}">
      <dsp:nvSpPr>
        <dsp:cNvPr id="0" name=""/>
        <dsp:cNvSpPr/>
      </dsp:nvSpPr>
      <dsp:spPr>
        <a:xfrm>
          <a:off x="4589258" y="2626188"/>
          <a:ext cx="4178993" cy="3087129"/>
        </a:xfrm>
        <a:prstGeom prst="roundRect">
          <a:avLst>
            <a:gd name="adj" fmla="val 105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1376991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ПУБЛІКАЦІЙНА  АКТИВНІСТЬ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ЗАГАЛЬНА КІЛЬКІСТЬ ПУБЛІКАЦІЙ</a:t>
          </a:r>
          <a:r>
            <a:rPr lang="uk-UA" sz="16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- 361</a:t>
          </a:r>
          <a:endParaRPr lang="uk-UA" sz="16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84198" y="2721128"/>
        <a:ext cx="3989113" cy="2897249"/>
      </dsp:txXfrm>
    </dsp:sp>
    <dsp:sp modelId="{C59A97AF-D4B1-48DD-B583-6875200FF638}">
      <dsp:nvSpPr>
        <dsp:cNvPr id="0" name=""/>
        <dsp:cNvSpPr/>
      </dsp:nvSpPr>
      <dsp:spPr>
        <a:xfrm>
          <a:off x="4922899" y="4425351"/>
          <a:ext cx="1203527" cy="1103154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СТАТТІ </a:t>
          </a:r>
          <a:r>
            <a:rPr lang="uk-UA" sz="12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- 282</a:t>
          </a:r>
          <a:r>
            <a:rPr lang="uk-UA" sz="1200" b="1" i="0" u="none" kern="1200" dirty="0">
              <a:solidFill>
                <a:srgbClr val="002060"/>
              </a:solidFill>
            </a:rPr>
            <a:t>, </a:t>
          </a:r>
          <a:r>
            <a:rPr lang="uk-UA" sz="1200" b="1" i="0" u="none" kern="1200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них входять до баз даних </a:t>
          </a:r>
          <a:r>
            <a:rPr lang="en-US" sz="1200" b="1" i="0" u="none" kern="1200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Scopus, Web of Science </a:t>
          </a: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 </a:t>
          </a:r>
          <a:r>
            <a:rPr lang="uk-UA" sz="1200" b="1" i="0" u="none" kern="1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71</a:t>
          </a: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endParaRPr lang="uk-UA" sz="1200" b="1" kern="1200" dirty="0">
            <a:solidFill>
              <a:srgbClr val="002060"/>
            </a:solidFill>
          </a:endParaRPr>
        </a:p>
      </dsp:txBody>
      <dsp:txXfrm>
        <a:off x="4956825" y="4459277"/>
        <a:ext cx="1135675" cy="1035302"/>
      </dsp:txXfrm>
    </dsp:sp>
    <dsp:sp modelId="{982E7EB3-F3EC-45EF-BCB0-7F7543DCCCC4}">
      <dsp:nvSpPr>
        <dsp:cNvPr id="0" name=""/>
        <dsp:cNvSpPr/>
      </dsp:nvSpPr>
      <dsp:spPr>
        <a:xfrm>
          <a:off x="5852604" y="3401809"/>
          <a:ext cx="1203527" cy="876898"/>
        </a:xfrm>
        <a:prstGeom prst="roundRect">
          <a:avLst>
            <a:gd name="adj" fmla="val 10500"/>
          </a:avLst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ПІДРУЧНИКІВ, ПОСІБНИКІВ, СЛОВНИКІВ, ХРЕСТОМАТІЙ </a:t>
          </a:r>
          <a:r>
            <a:rPr lang="uk-UA" sz="1200" b="0" i="0" u="none" kern="1200" dirty="0">
              <a:solidFill>
                <a:srgbClr val="002060"/>
              </a:solidFill>
            </a:rPr>
            <a:t>– </a:t>
          </a:r>
          <a:r>
            <a:rPr lang="uk-UA" sz="1200" b="1" i="0" u="none" kern="1200" dirty="0">
              <a:solidFill>
                <a:schemeClr val="accent5">
                  <a:lumMod val="50000"/>
                </a:schemeClr>
              </a:solidFill>
            </a:rPr>
            <a:t>66 </a:t>
          </a:r>
          <a:endParaRPr lang="uk-UA" sz="1200" b="1" kern="1200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79572" y="3428777"/>
        <a:ext cx="1149591" cy="822962"/>
      </dsp:txXfrm>
    </dsp:sp>
    <dsp:sp modelId="{CAA12C97-1C1A-4E36-837B-A377520DBEAB}">
      <dsp:nvSpPr>
        <dsp:cNvPr id="0" name=""/>
        <dsp:cNvSpPr/>
      </dsp:nvSpPr>
      <dsp:spPr>
        <a:xfrm>
          <a:off x="7293171" y="4035452"/>
          <a:ext cx="1203527" cy="659765"/>
        </a:xfrm>
        <a:prstGeom prst="roundRect">
          <a:avLst>
            <a:gd name="adj" fmla="val 10500"/>
          </a:avLst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МОНОГРАФІЙ</a:t>
          </a:r>
          <a:r>
            <a:rPr lang="uk-UA" sz="1300" b="0" i="0" u="none" kern="1200" dirty="0"/>
            <a:t> - </a:t>
          </a:r>
          <a:r>
            <a:rPr lang="uk-UA" sz="1300" b="1" i="0" u="none" kern="1200" dirty="0">
              <a:solidFill>
                <a:schemeClr val="tx2">
                  <a:lumMod val="75000"/>
                </a:schemeClr>
              </a:solidFill>
            </a:rPr>
            <a:t>12</a:t>
          </a:r>
          <a:endParaRPr lang="uk-UA" sz="1300" b="1" kern="1200" dirty="0">
            <a:solidFill>
              <a:schemeClr val="tx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13461" y="4055742"/>
        <a:ext cx="1162947" cy="619185"/>
      </dsp:txXfrm>
    </dsp:sp>
    <dsp:sp modelId="{1642ABAE-99EA-47B5-9BF6-C7BEE44410F8}">
      <dsp:nvSpPr>
        <dsp:cNvPr id="0" name=""/>
        <dsp:cNvSpPr/>
      </dsp:nvSpPr>
      <dsp:spPr>
        <a:xfrm>
          <a:off x="6587346" y="4901949"/>
          <a:ext cx="1203527" cy="679075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ПАТЕНТИ </a:t>
          </a:r>
          <a:r>
            <a:rPr lang="uk-UA" sz="12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- 0</a:t>
          </a:r>
          <a:endParaRPr lang="uk-UA" sz="12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608230" y="4922833"/>
        <a:ext cx="1161759" cy="6373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0F478-CA53-4E23-AC01-6DBCFF3D864D}" type="datetimeFigureOut">
              <a:rPr lang="uk-UA" smtClean="0"/>
              <a:pPr/>
              <a:t>18.06.2026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36E80-C68B-4B0A-8119-972B21119F90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319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36E80-C68B-4B0A-8119-972B21119F90}" type="slidenum">
              <a:rPr lang="uk-UA" smtClean="0"/>
              <a:pPr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96383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8E6A-35D3-45DD-AA36-119A6DCFC593}" type="datetime1">
              <a:rPr lang="uk-UA" smtClean="0"/>
              <a:pPr/>
              <a:t>18.06.2026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026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9731-CB7F-4E5B-A7A4-6C4A1B31288A}" type="datetime1">
              <a:rPr lang="uk-UA" smtClean="0"/>
              <a:pPr/>
              <a:t>18.06.2026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063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25F4-2EB5-4986-A5FB-F141E239C5FD}" type="datetime1">
              <a:rPr lang="uk-UA" smtClean="0"/>
              <a:pPr/>
              <a:t>18.06.2026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730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17891-A232-40A2-87E1-973210DF0E27}" type="datetime1">
              <a:rPr lang="uk-UA" smtClean="0"/>
              <a:pPr/>
              <a:t>18.06.2026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097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BE21-FC61-4DFB-A20A-A45AAA7D3CCF}" type="datetime1">
              <a:rPr lang="uk-UA" smtClean="0"/>
              <a:pPr/>
              <a:t>18.06.2026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008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B62E-EA3B-4491-B8D4-D0F1598785B6}" type="datetime1">
              <a:rPr lang="uk-UA" smtClean="0"/>
              <a:pPr/>
              <a:t>18.06.2026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698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7A1F-4852-477C-BD05-747EFCA5BB5A}" type="datetime1">
              <a:rPr lang="uk-UA" smtClean="0"/>
              <a:pPr/>
              <a:t>18.06.2026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3530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D648-F697-442F-9AEA-6F1A3CCDC664}" type="datetime1">
              <a:rPr lang="uk-UA" smtClean="0"/>
              <a:pPr/>
              <a:t>18.06.2026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90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BDEE-5EE4-45EA-AF25-8DDB8F63FF37}" type="datetime1">
              <a:rPr lang="uk-UA" smtClean="0"/>
              <a:pPr/>
              <a:t>18.06.2026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70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CD6D-74BF-4B5B-8871-EBD743D032AC}" type="datetime1">
              <a:rPr lang="uk-UA" smtClean="0"/>
              <a:pPr/>
              <a:t>18.06.2026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746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0272-47B1-43EC-A849-A8AB0E1BAA11}" type="datetime1">
              <a:rPr lang="uk-UA" smtClean="0"/>
              <a:pPr/>
              <a:t>18.06.2026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932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5106F-FD0A-4E9C-9590-4C7A8AAF2EAA}" type="datetime1">
              <a:rPr lang="uk-UA" smtClean="0"/>
              <a:pPr/>
              <a:t>18.06.2026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C3504-0248-4A90-9C84-D816A820ED96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99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mova.info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0;p13" descr="D:\Maks\BrandBook_KNU\Presentation\Корпус_панорама.jpg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0" y="553673"/>
            <a:ext cx="9148040" cy="40518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8123" y="6503436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pPr/>
              <a:t>1</a:t>
            </a:fld>
            <a:endParaRPr lang="uk-U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E7753-CF0A-B885-2F30-B90B56343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841" y="4226062"/>
            <a:ext cx="7829026" cy="1579000"/>
          </a:xfrm>
        </p:spPr>
        <p:txBody>
          <a:bodyPr>
            <a:normAutofit fontScale="90000"/>
          </a:bodyPr>
          <a:lstStyle/>
          <a:p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x-non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12839CB-DEF3-E67A-52FB-791ED86A4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05555"/>
            <a:ext cx="9144000" cy="1971413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endParaRPr lang="uk-UA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АТЕСТАЦІЯ НАУКОВИХ ШКІЛ</a:t>
            </a:r>
          </a:p>
          <a:p>
            <a:endParaRPr lang="uk-UA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x-non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2F8BC3-7890-4ED7-9E80-A8B5512B6F8C}"/>
              </a:ext>
            </a:extLst>
          </p:cNvPr>
          <p:cNvSpPr/>
          <p:nvPr/>
        </p:nvSpPr>
        <p:spPr>
          <a:xfrm>
            <a:off x="3883794" y="3607266"/>
            <a:ext cx="1627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93760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8123" y="6503436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pPr/>
              <a:t>2</a:t>
            </a:fld>
            <a:endParaRPr lang="uk-U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E7753-CF0A-B885-2F30-B90B56343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841" y="4226062"/>
            <a:ext cx="7829026" cy="1579000"/>
          </a:xfrm>
        </p:spPr>
        <p:txBody>
          <a:bodyPr>
            <a:normAutofit fontScale="90000"/>
          </a:bodyPr>
          <a:lstStyle/>
          <a:p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x-non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12839CB-DEF3-E67A-52FB-791ED86A4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397829"/>
            <a:ext cx="9144000" cy="2179139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endParaRPr lang="uk-U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НАВЧАЛЬНО-НАУКОВИЙ ІНСТИТУТ ФІЛОЛОГІЇ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 ШКОЛА</a:t>
            </a:r>
          </a:p>
          <a:p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«ТЕОРІЯ МОВИ, МОВЛЕННЯ ТА ІСТОРІІЇ ЛІНГВІСТИКИ»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2F8BC3-7890-4ED7-9E80-A8B5512B6F8C}"/>
              </a:ext>
            </a:extLst>
          </p:cNvPr>
          <p:cNvSpPr/>
          <p:nvPr/>
        </p:nvSpPr>
        <p:spPr>
          <a:xfrm>
            <a:off x="3883794" y="3607266"/>
            <a:ext cx="1627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EB6539-FF2E-463F-8B03-3BAADFDA7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7" y="438042"/>
            <a:ext cx="9126583" cy="39597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3B6D17-2618-49A5-93E4-4A6A77B60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84" y="4734602"/>
            <a:ext cx="853514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4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3</a:t>
            </a:fld>
            <a:endParaRPr lang="uk-UA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6B50671-5B39-4DB8-B72F-B752E38C4446}"/>
              </a:ext>
            </a:extLst>
          </p:cNvPr>
          <p:cNvSpPr/>
          <p:nvPr/>
        </p:nvSpPr>
        <p:spPr>
          <a:xfrm>
            <a:off x="15977" y="1841466"/>
            <a:ext cx="9144000" cy="48013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НАПРЯМИ НАУКОВИХ ДОСЛІДЖЕНЬ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i="1" dirty="0">
                <a:solidFill>
                  <a:srgbClr val="002060"/>
                </a:solidFill>
              </a:rPr>
              <a:t>когнітивна лінгвістика, зіставна </a:t>
            </a:r>
            <a:r>
              <a:rPr lang="uk-UA" i="1" dirty="0" err="1">
                <a:solidFill>
                  <a:srgbClr val="002060"/>
                </a:solidFill>
              </a:rPr>
              <a:t>лінгвокультурологія</a:t>
            </a:r>
            <a:r>
              <a:rPr lang="uk-UA" i="1" dirty="0">
                <a:solidFill>
                  <a:srgbClr val="002060"/>
                </a:solidFill>
              </a:rPr>
              <a:t>, дослідження мови як знакової системи, дослідження системно-структурних властивостей мови, інструментальне дослідження звукової будови мови, теоретична граматика, загальна лексикологія, історія української мови, функціонування і розвиток української мови в умовах гібридної інформаційної війни, </a:t>
            </a:r>
            <a:r>
              <a:rPr lang="uk-UA" i="1" dirty="0" err="1">
                <a:solidFill>
                  <a:srgbClr val="002060"/>
                </a:solidFill>
              </a:rPr>
              <a:t>мовні</a:t>
            </a:r>
            <a:r>
              <a:rPr lang="uk-UA" i="1" dirty="0">
                <a:solidFill>
                  <a:srgbClr val="002060"/>
                </a:solidFill>
              </a:rPr>
              <a:t> контакти, етнолінгвістика, </a:t>
            </a:r>
            <a:r>
              <a:rPr lang="uk-UA" i="1" dirty="0" err="1">
                <a:solidFill>
                  <a:srgbClr val="002060"/>
                </a:solidFill>
              </a:rPr>
              <a:t>еколінгвістика</a:t>
            </a:r>
            <a:r>
              <a:rPr lang="uk-UA" i="1" dirty="0">
                <a:solidFill>
                  <a:srgbClr val="002060"/>
                </a:solidFill>
              </a:rPr>
              <a:t>, соціолінгвістика, психолінгвістика, </a:t>
            </a:r>
            <a:r>
              <a:rPr lang="uk-UA" i="1" dirty="0" err="1">
                <a:solidFill>
                  <a:srgbClr val="002060"/>
                </a:solidFill>
              </a:rPr>
              <a:t>міфопоетика</a:t>
            </a:r>
            <a:r>
              <a:rPr lang="uk-UA" i="1" dirty="0">
                <a:solidFill>
                  <a:srgbClr val="002060"/>
                </a:solidFill>
              </a:rPr>
              <a:t> художнього мовлення, </a:t>
            </a:r>
            <a:r>
              <a:rPr lang="uk-UA" i="1" dirty="0" err="1">
                <a:solidFill>
                  <a:srgbClr val="002060"/>
                </a:solidFill>
              </a:rPr>
              <a:t>медіалінгвістика</a:t>
            </a:r>
            <a:r>
              <a:rPr lang="uk-UA" i="1" dirty="0">
                <a:solidFill>
                  <a:srgbClr val="002060"/>
                </a:solidFill>
              </a:rPr>
              <a:t>, </a:t>
            </a:r>
            <a:r>
              <a:rPr lang="uk-UA" i="1" dirty="0" err="1">
                <a:solidFill>
                  <a:srgbClr val="002060"/>
                </a:solidFill>
              </a:rPr>
              <a:t>юрислінгвістика</a:t>
            </a:r>
            <a:r>
              <a:rPr lang="uk-UA" i="1" dirty="0">
                <a:solidFill>
                  <a:srgbClr val="002060"/>
                </a:solidFill>
              </a:rPr>
              <a:t>, проблеми класичної філології </a:t>
            </a:r>
            <a:endParaRPr lang="uk-UA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10EDA7-C5CD-4246-86CE-08833C3ED712}"/>
              </a:ext>
            </a:extLst>
          </p:cNvPr>
          <p:cNvSpPr/>
          <p:nvPr/>
        </p:nvSpPr>
        <p:spPr>
          <a:xfrm>
            <a:off x="4391281" y="12922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       </a:t>
            </a:r>
            <a:endParaRPr lang="uk-UA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82B3CC-023D-47D1-BAE5-BAD5C0D2200E}"/>
              </a:ext>
            </a:extLst>
          </p:cNvPr>
          <p:cNvSpPr/>
          <p:nvPr/>
        </p:nvSpPr>
        <p:spPr>
          <a:xfrm>
            <a:off x="666505" y="9122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81045D-8F01-46A0-83CD-A6D179CE24B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43732"/>
            <a:ext cx="9213753" cy="136740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6909042-3796-4862-8031-C74CCD463AC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07424" y="746063"/>
            <a:ext cx="5838275" cy="54259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EF74ABC-8DA0-4245-97C4-E43DB94C96D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38358" y="798978"/>
            <a:ext cx="6221505" cy="113964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C1CE2DF-5D08-460B-A4BC-91C839F6E8E7}"/>
              </a:ext>
            </a:extLst>
          </p:cNvPr>
          <p:cNvSpPr/>
          <p:nvPr/>
        </p:nvSpPr>
        <p:spPr>
          <a:xfrm>
            <a:off x="4443649" y="5038267"/>
            <a:ext cx="314925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endParaRPr lang="uk-UA" sz="13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D1A1DB-BBE9-4AE5-AE85-4EA491EA081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75292" y="4725053"/>
            <a:ext cx="3005588" cy="371888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3771EA-26D0-4408-BA8A-54EB28AA48F8}"/>
              </a:ext>
            </a:extLst>
          </p:cNvPr>
          <p:cNvSpPr/>
          <p:nvPr/>
        </p:nvSpPr>
        <p:spPr>
          <a:xfrm>
            <a:off x="146645" y="4956445"/>
            <a:ext cx="30067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Місце для вмісту 3">
            <a:extLst>
              <a:ext uri="{FF2B5EF4-FFF2-40B4-BE49-F238E27FC236}">
                <a16:creationId xmlns:a16="http://schemas.microsoft.com/office/drawing/2014/main" id="{BDB9F073-D6E9-901D-8D49-FA300326DFF7}"/>
              </a:ext>
            </a:extLst>
          </p:cNvPr>
          <p:cNvSpPr txBox="1">
            <a:spLocks/>
          </p:cNvSpPr>
          <p:nvPr/>
        </p:nvSpPr>
        <p:spPr>
          <a:xfrm>
            <a:off x="2858962" y="3899405"/>
            <a:ext cx="3495828" cy="35135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1600" b="1" dirty="0">
                <a:solidFill>
                  <a:srgbClr val="C00000"/>
                </a:solidFill>
              </a:rPr>
              <a:t>КЕРІВНИКИ НАУКОВОЇ ШКОЛИ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0F08B2E-071D-8D9F-98B7-E6C8EC1CB90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7609" y="4084772"/>
            <a:ext cx="1153413" cy="14367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763BE9C-65AB-59E5-9C3A-0686627B990B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63389" y="4247784"/>
            <a:ext cx="1141609" cy="13650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D3428F9-C0EE-40C7-695F-CF05F106892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37849" y="4250757"/>
            <a:ext cx="1313737" cy="13361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864231A-CDBE-D87F-631F-6EA5F8FDDC9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387641" y="4056865"/>
            <a:ext cx="1141609" cy="13348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109A814-6CE8-4FC5-8F12-A1DBDEE50F4D}"/>
              </a:ext>
            </a:extLst>
          </p:cNvPr>
          <p:cNvSpPr/>
          <p:nvPr/>
        </p:nvSpPr>
        <p:spPr>
          <a:xfrm>
            <a:off x="94908" y="5616838"/>
            <a:ext cx="1799389" cy="8871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</a:t>
            </a:r>
            <a:r>
              <a:rPr lang="ru-RU" sz="11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філологічних</a:t>
            </a:r>
            <a:r>
              <a:rPr lang="ru-RU" sz="1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наук, </a:t>
            </a:r>
            <a:r>
              <a:rPr lang="ru-RU" sz="11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професор</a:t>
            </a:r>
            <a:r>
              <a:rPr lang="ru-RU" sz="1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Ірина</a:t>
            </a:r>
            <a:r>
              <a:rPr lang="ru-RU" sz="1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Олександрівна</a:t>
            </a:r>
            <a:r>
              <a:rPr lang="ru-RU" sz="1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ГОЛУБОВСЬКА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8CD23EE-44F8-450C-9D5F-DB631E88DF40}"/>
              </a:ext>
            </a:extLst>
          </p:cNvPr>
          <p:cNvSpPr/>
          <p:nvPr/>
        </p:nvSpPr>
        <p:spPr>
          <a:xfrm>
            <a:off x="2526509" y="5667043"/>
            <a:ext cx="1799389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</a:t>
            </a:r>
            <a:r>
              <a:rPr lang="ru-RU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філологічних</a:t>
            </a:r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наук, </a:t>
            </a:r>
            <a:r>
              <a:rPr lang="ru-RU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професор</a:t>
            </a:r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Анатолій</a:t>
            </a:r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Кирилович</a:t>
            </a:r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Мойсієнко</a:t>
            </a:r>
            <a:endParaRPr lang="ru-RU" sz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4746A40-96A8-4356-B436-721DE7B48D64}"/>
              </a:ext>
            </a:extLst>
          </p:cNvPr>
          <p:cNvSpPr/>
          <p:nvPr/>
        </p:nvSpPr>
        <p:spPr>
          <a:xfrm>
            <a:off x="4973705" y="5744478"/>
            <a:ext cx="1597318" cy="7595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</a:t>
            </a:r>
            <a:r>
              <a:rPr lang="ru-RU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філологічних</a:t>
            </a:r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наук, </a:t>
            </a:r>
            <a:r>
              <a:rPr lang="ru-RU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професор</a:t>
            </a:r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Олена</a:t>
            </a:r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Степанівна</a:t>
            </a:r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СНИТКО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8A373BC-1FEB-49CA-8BEA-BF328595F13E}"/>
              </a:ext>
            </a:extLst>
          </p:cNvPr>
          <p:cNvSpPr/>
          <p:nvPr/>
        </p:nvSpPr>
        <p:spPr>
          <a:xfrm>
            <a:off x="7248148" y="5422094"/>
            <a:ext cx="1573901" cy="10999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член-</a:t>
            </a:r>
            <a:r>
              <a:rPr lang="ru-RU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кореспондент</a:t>
            </a:r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НАН </a:t>
            </a:r>
            <a:r>
              <a:rPr lang="ru-RU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доктор </a:t>
            </a:r>
            <a:r>
              <a:rPr lang="ru-RU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філологічних</a:t>
            </a:r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наук, </a:t>
            </a:r>
            <a:r>
              <a:rPr lang="ru-RU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професор</a:t>
            </a:r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Лариса </a:t>
            </a:r>
            <a:r>
              <a:rPr lang="ru-RU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Іванівна</a:t>
            </a:r>
            <a:r>
              <a:rPr lang="ru-RU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ШЕВЧЕНКО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A910EB6-4608-4D9E-84C8-24C9E5B3B1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2443" y="557964"/>
            <a:ext cx="853514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4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4</a:t>
            </a:fld>
            <a:endParaRPr lang="uk-UA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9CEF9F-1FF6-4000-B39B-3565889E6D0C}"/>
              </a:ext>
            </a:extLst>
          </p:cNvPr>
          <p:cNvSpPr/>
          <p:nvPr/>
        </p:nvSpPr>
        <p:spPr>
          <a:xfrm>
            <a:off x="0" y="447983"/>
            <a:ext cx="9144000" cy="12618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sz="2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КОНЦЕПЦІЯ ЗАСНОВНИКІВ НАУКОВОЇ ШКОЛИ</a:t>
            </a:r>
          </a:p>
          <a:p>
            <a:pPr algn="ctr"/>
            <a:endParaRPr lang="uk-UA" dirty="0"/>
          </a:p>
          <a:p>
            <a:pPr algn="ctr"/>
            <a:endParaRPr lang="uk-UA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BDC8B8-99F2-44C4-B765-C891EA284ED6}"/>
              </a:ext>
            </a:extLst>
          </p:cNvPr>
          <p:cNvSpPr/>
          <p:nvPr/>
        </p:nvSpPr>
        <p:spPr>
          <a:xfrm>
            <a:off x="184557" y="4201955"/>
            <a:ext cx="43874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776CE3A-4C21-4598-BBCF-24F70EC2E9FB}"/>
              </a:ext>
            </a:extLst>
          </p:cNvPr>
          <p:cNvSpPr/>
          <p:nvPr/>
        </p:nvSpPr>
        <p:spPr>
          <a:xfrm>
            <a:off x="-26126" y="1582662"/>
            <a:ext cx="9143999" cy="507831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Заснована 1950 р</a:t>
            </a:r>
            <a:r>
              <a:rPr lang="uk-UA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 Київському національному університеті імені Тараса Шевченка</a:t>
            </a:r>
            <a:endParaRPr lang="uk-UA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 наукової школи </a:t>
            </a:r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А.О. Білецький</a:t>
            </a:r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Тривалий час школою керував професор С.В. </a:t>
            </a:r>
            <a:r>
              <a:rPr lang="uk-UA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Семчинський</a:t>
            </a:r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фундаментально-наукових досліджень у галузі загальної лінгвістики і українського та слов’янського мовознавства, а також класичної філології.</a:t>
            </a:r>
          </a:p>
          <a:p>
            <a:pPr algn="just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проводяться у межах наукової роботи п’яти кафедр.</a:t>
            </a:r>
          </a:p>
          <a:p>
            <a:pPr algn="just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Експериментальна база досліджень: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Лабораторія експериментальної фонетики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Навчально-наукова лабораторія комп’ютерної лінгвістики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Лінгвістичний портал Mova.info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http://www.mova.info/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uk-UA" b="1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2592F3D-0314-49BD-BB83-45766254E77C}"/>
              </a:ext>
            </a:extLst>
          </p:cNvPr>
          <p:cNvSpPr/>
          <p:nvPr/>
        </p:nvSpPr>
        <p:spPr>
          <a:xfrm>
            <a:off x="-1594568" y="5681720"/>
            <a:ext cx="1346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8C8DB65-F6C9-1E0F-AC16-AA4C17303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4047" y="4685210"/>
            <a:ext cx="2165241" cy="1879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0DD5EA2-73BF-CF1F-013A-5CDFD8F7D81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42390" y="4588852"/>
            <a:ext cx="4107164" cy="199205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256263-4153-41A8-BCDB-387F5EFC7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37" y="4588851"/>
            <a:ext cx="2530059" cy="19930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D8F582-E66E-42C2-8727-CE0BA21B30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633" y="527103"/>
            <a:ext cx="853441" cy="80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51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39AC1-4073-470D-B2F0-AFE55C9AD1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06644D4-657C-4B4A-B985-D83546B066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5</a:t>
            </a:fld>
            <a:endParaRPr lang="uk-UA" dirty="0"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C6ED9DFD-AE3A-4555-8127-4049CB4CEC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0152100"/>
              </p:ext>
            </p:extLst>
          </p:nvPr>
        </p:nvGraphicFramePr>
        <p:xfrm>
          <a:off x="0" y="483079"/>
          <a:ext cx="9144000" cy="609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9961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я 2">
            <a:extLst>
              <a:ext uri="{FF2B5EF4-FFF2-40B4-BE49-F238E27FC236}">
                <a16:creationId xmlns:a16="http://schemas.microsoft.com/office/drawing/2014/main" id="{30307BC2-1F01-BBA6-FC66-D98397B937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042923"/>
              </p:ext>
            </p:extLst>
          </p:nvPr>
        </p:nvGraphicFramePr>
        <p:xfrm>
          <a:off x="0" y="1435779"/>
          <a:ext cx="9144000" cy="5224210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2364419">
                  <a:extLst>
                    <a:ext uri="{9D8B030D-6E8A-4147-A177-3AD203B41FA5}">
                      <a16:colId xmlns:a16="http://schemas.microsoft.com/office/drawing/2014/main" val="1643166390"/>
                    </a:ext>
                  </a:extLst>
                </a:gridCol>
                <a:gridCol w="3268374">
                  <a:extLst>
                    <a:ext uri="{9D8B030D-6E8A-4147-A177-3AD203B41FA5}">
                      <a16:colId xmlns:a16="http://schemas.microsoft.com/office/drawing/2014/main" val="951299121"/>
                    </a:ext>
                  </a:extLst>
                </a:gridCol>
                <a:gridCol w="3511207">
                  <a:extLst>
                    <a:ext uri="{9D8B030D-6E8A-4147-A177-3AD203B41FA5}">
                      <a16:colId xmlns:a16="http://schemas.microsoft.com/office/drawing/2014/main" val="940624283"/>
                    </a:ext>
                  </a:extLst>
                </a:gridCol>
              </a:tblGrid>
              <a:tr h="334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100" dirty="0">
                          <a:solidFill>
                            <a:schemeClr val="tx1"/>
                          </a:solidFill>
                          <a:effectLst/>
                        </a:rPr>
                        <a:t>НАПРЯМ ДОСЛІДЖЕНЬ</a:t>
                      </a:r>
                      <a:endParaRPr lang="uk-UA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100" dirty="0">
                          <a:solidFill>
                            <a:schemeClr val="tx1"/>
                          </a:solidFill>
                          <a:effectLst/>
                        </a:rPr>
                        <a:t>АКТУАЛЬНІСТЬ / НОВАТОРСТВО</a:t>
                      </a:r>
                      <a:endParaRPr lang="uk-UA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200" kern="100" dirty="0">
                          <a:solidFill>
                            <a:schemeClr val="tx1"/>
                          </a:solidFill>
                          <a:effectLst/>
                        </a:rPr>
                        <a:t>ОПИС ВПЛИВУ. ПЕРСПЕКТИВИ </a:t>
                      </a:r>
                      <a:endParaRPr lang="uk-UA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/>
                </a:tc>
                <a:extLst>
                  <a:ext uri="{0D108BD9-81ED-4DB2-BD59-A6C34878D82A}">
                    <a16:rowId xmlns:a16="http://schemas.microsoft.com/office/drawing/2014/main" val="2165470971"/>
                  </a:ext>
                </a:extLst>
              </a:tr>
              <a:tr h="1108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100" kern="100" dirty="0">
                          <a:solidFill>
                            <a:schemeClr val="tx1"/>
                          </a:solidFill>
                          <a:effectLst/>
                        </a:rPr>
                        <a:t>ЦИФРОВА ГУМАНІТАРИСТИКА / МОВНІ ТЕХНОЛОГІЇ</a:t>
                      </a:r>
                      <a:endParaRPr lang="uk-UA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100" b="1" kern="100" dirty="0">
                          <a:solidFill>
                            <a:schemeClr val="tx1"/>
                          </a:solidFill>
                          <a:effectLst/>
                        </a:rPr>
                        <a:t>ВДОСКОНАЛЕННЯ КОРПУСУ УКРАЇНСЬКОЇ МОВИ, РОЗРОБКА ІНСТРУМЕНТІВ NLP ДЛЯ УКРАЇНСЬКОЇ МОВИ (АНАЛІЗ СЕМАНТИКИ, СИНТАКСИСУ, СТИЛІСТИКИ ТА ІН.)</a:t>
                      </a:r>
                      <a:endParaRPr lang="uk-UA" sz="11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100" b="1" kern="100" dirty="0">
                          <a:effectLst/>
                        </a:rPr>
                        <a:t>ПІДВИЩЕННЯ ВИДИМОСТІ У МІЖНАРОДНОМУ КОНТЕКСТІ, МОЖЛИВІСТЬ УЧАСТІ В EU‑ПРОЄКТАХ НА КШТАЛТ HORIZON, COST; ЗАЛУЧЕННЯ МІЖНАРОДНИХ ГРАНТІВ; СПІВПРАЦЯ З IT‑СЕКТОРОМ</a:t>
                      </a:r>
                      <a:endParaRPr lang="uk-UA" sz="11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959845"/>
                  </a:ext>
                </a:extLst>
              </a:tr>
              <a:tr h="11765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100" kern="100" dirty="0">
                          <a:effectLst/>
                        </a:rPr>
                        <a:t>МОВА В УМОВАХ ІНФОРМАЦІЙНОЇ ВІЙНИ</a:t>
                      </a:r>
                      <a:endParaRPr lang="uk-UA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100" b="1" kern="100" dirty="0">
                          <a:solidFill>
                            <a:schemeClr val="tx1"/>
                          </a:solidFill>
                          <a:effectLst/>
                        </a:rPr>
                        <a:t>АНАЛІЗ ДИСКУРСУ, ПРОПАГАНДИ, МАНІПУЛЯЦІЙ; МОВНІ ІНТЕРФЕРЕНЦІЇ; МОВА ЯК ІНСТРУМЕНТ ОПОРУ / ІДЕНТИЧНОСТІ; ВПЛИВ ЦИФРОВИХ ПЛАТФОРМ НА МОВЛЕННЯ</a:t>
                      </a:r>
                      <a:endParaRPr lang="uk-UA" sz="11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100" b="1" kern="100" dirty="0">
                          <a:effectLst/>
                        </a:rPr>
                        <a:t>ВИСОКИЙ СУСПІЛЬНИЙ РЕЗОНАНС; МОЖЛИВІСТЬ ОТРИМАННЯ ГРАНТІВ, ОСОБЛИВО МІЖНАРОДНИХ; ПРАКТИЧНЕ ЗАСТОСУВАННЯ В ОСВІТІ, ПОЛІТИЦІ, ЗМІ</a:t>
                      </a:r>
                      <a:endParaRPr lang="uk-UA" sz="11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868360"/>
                  </a:ext>
                </a:extLst>
              </a:tr>
              <a:tr h="14487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kern="100" dirty="0">
                          <a:effectLst/>
                        </a:rPr>
                        <a:t>НЕОЛІНГВІСТИЧНІ НАПРЯМИ: МЕДІАЛІНГВІТСИКА, ЮРИСЛІНГВІТИСКА, ЕКОЛІНГВІСТИКА, ПСИХОЛІНГВІСТИКА, КОГНІТИВНА ЛІНГВІСТИКА ТА СТАЛИЙ РОЗВИТОК МОВ</a:t>
                      </a:r>
                      <a:endParaRPr lang="uk-UA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100" b="1" kern="100" dirty="0">
                          <a:solidFill>
                            <a:schemeClr val="tx1"/>
                          </a:solidFill>
                          <a:effectLst/>
                        </a:rPr>
                        <a:t>ДОСЛІДЖЕННЯ У СФЕРІ ЗБЕРЖЕННЯ МОВНОЇ РІЗНОМАНІТНОСТІ, МЕДІАЛІНГВІСТИКИ, ЮРИСЛІНГВІСТИКИ, ПСИХОЛІНГВІСТИКИ ТА ІН.; МОВА Й СЕРЕДОВИЩЕ; ВПЛИВ ЗМІН КЛІМАТУ / МІГРАЦІЇ НА МОВНІ ЗМІНИ; МОВНА ЕКОЛОГІЯ В ЦИФРОВОМУ ПРОСТОРІ</a:t>
                      </a:r>
                      <a:endParaRPr lang="uk-UA" sz="11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b="1" kern="100" dirty="0">
                          <a:effectLst/>
                        </a:rPr>
                        <a:t>НОВІ ТЕМИ ДЛЯ ГРАНТІВ ВІД МІЖНАРОДНИХ ОРГАНІЗАЦІЙ; МІЖДИСЦИПЛІНАРНІСТЬ; МОЖЛИВІСТЬ ЗАЛУЧЕННЯ ФОНДІВ СТАЛОГО РОЗВИТКУ, МІЖДИСЦИПЛІНАРНІ ДОСЛІДЖЕННЯ, У Т.Ч. ІЗ ЗАЛУЧЕННЯМ ДАНИХ ПСИХОЛОГІЇ, МЕДИЦИНИ; ГРАНТИ У ГАЛУЗІ МЕНТАЛЬНОГО ЗДОРОВ’Я</a:t>
                      </a:r>
                      <a:endParaRPr lang="uk-UA" sz="11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uk-UA" sz="11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441767"/>
                  </a:ext>
                </a:extLst>
              </a:tr>
              <a:tr h="1156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100" kern="100" dirty="0">
                          <a:effectLst/>
                        </a:rPr>
                        <a:t>ІСТОРИЧНА ЛІНГВІСТИКА ТА КЛАСИЧНА ФІЛОЛОГІЯ</a:t>
                      </a:r>
                      <a:endParaRPr lang="uk-UA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100" b="1" kern="100" dirty="0">
                          <a:solidFill>
                            <a:schemeClr val="tx1"/>
                          </a:solidFill>
                          <a:effectLst/>
                        </a:rPr>
                        <a:t>ОБРОБКА СТАРОДРУКІВ, СТВОРЕННЯ ЦИФРОВИХ АРХІВІВ, ФІЛОЛОГІЧНІ ДОСЛІДЖЕННЯ З ВИКОРИСТАННЯМ КОМП’ЮТЕРНИХ МЕТОДІВ</a:t>
                      </a:r>
                      <a:endParaRPr lang="uk-UA" sz="11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100" b="1" kern="100" dirty="0">
                          <a:effectLst/>
                        </a:rPr>
                        <a:t>ГРАНТОВЕ ФІНАНСУВАННЯ З ФОНДІВ КУЛЬТУРНОЇ СПАДЩИНИ; МІЖНАРОДНІ ПУБЛІКАЦІЇ; ПІДТРИМКА НАЦІОНАЛЬНОЇ САМОСВІДОМОСТІ</a:t>
                      </a:r>
                      <a:endParaRPr lang="uk-UA" sz="11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150571"/>
                  </a:ext>
                </a:extLst>
              </a:tr>
            </a:tbl>
          </a:graphicData>
        </a:graphic>
      </p:graphicFrame>
      <p:sp>
        <p:nvSpPr>
          <p:cNvPr id="2" name="Прямоугольник 7">
            <a:extLst>
              <a:ext uri="{FF2B5EF4-FFF2-40B4-BE49-F238E27FC236}">
                <a16:creationId xmlns:a16="http://schemas.microsoft.com/office/drawing/2014/main" id="{F20091CE-120B-EA1A-9C88-6FB4B6E4B2A8}"/>
              </a:ext>
            </a:extLst>
          </p:cNvPr>
          <p:cNvSpPr/>
          <p:nvPr/>
        </p:nvSpPr>
        <p:spPr>
          <a:xfrm>
            <a:off x="0" y="450894"/>
            <a:ext cx="9144000" cy="9848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US" b="1" dirty="0">
              <a:solidFill>
                <a:srgbClr val="002060"/>
              </a:solidFill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ПЕРСПЕКТИВИ РОЗВИТКУ </a:t>
            </a:r>
            <a:endParaRPr lang="en-US" sz="2000" b="1" dirty="0">
              <a:solidFill>
                <a:srgbClr val="002060"/>
              </a:solidFill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НА НАСТУПНІ 5 РОКІВ (2025 -2030 </a:t>
            </a:r>
            <a:r>
              <a:rPr lang="ru-RU" sz="2000" b="1" dirty="0" err="1">
                <a:solidFill>
                  <a:srgbClr val="002060"/>
                </a:solidFill>
              </a:rPr>
              <a:t>рр</a:t>
            </a:r>
            <a:r>
              <a:rPr lang="ru-RU" sz="2000" b="1" dirty="0">
                <a:solidFill>
                  <a:srgbClr val="002060"/>
                </a:solidFill>
              </a:rPr>
              <a:t>.)</a:t>
            </a:r>
            <a:endParaRPr lang="uk-UA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17F621-46D6-47A1-B3BA-CB1548B0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49" y="537917"/>
            <a:ext cx="853514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977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039E4C-3C96-0BC2-0FF9-C1F7DCDF3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444137"/>
            <a:ext cx="9143999" cy="1254034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ОЧІКУВАНІ РЕЗУЛЬТАТИ </a:t>
            </a:r>
            <a:b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ПЕРІОД 2025 – 2030 РОКИ</a:t>
            </a: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F6F6CB35-D35B-A03F-B397-E7F72846C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7</a:t>
            </a:fld>
            <a:endParaRPr lang="uk-UA" dirty="0"/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75ABA222-0192-7E8A-599D-3E412716D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6125" y="1713773"/>
            <a:ext cx="9143999" cy="4286434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 кількості міжнародних грантів і участі у великих консорціумах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Поява нових (цифрових, міждисциплінарних) лабораторій чи центрів, які стануть брендом в українському і міжнародному мовознавстві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Посилення публікаційної продуктивності: більше статей у журналах з високим </a:t>
            </a:r>
            <a:r>
              <a:rPr lang="uk-UA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імпакт</a:t>
            </a: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‑фактором, більше матеріалів англійською мовою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освітніх програм, які заохочують цифрові методи, </a:t>
            </a:r>
            <a:r>
              <a:rPr lang="uk-UA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інтердисциплінарність</a:t>
            </a: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застосування досліджень у практиці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Більший вплив на </a:t>
            </a:r>
            <a:r>
              <a:rPr lang="uk-UA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мовну</a:t>
            </a: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політику, медіапростір, освіту: результати досліджень будуть використані у формуванні нормативів, стандартів, підручників, програм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стійких ресурсів (корпусів, архівів, інструментів </a:t>
            </a:r>
            <a:r>
              <a:rPr lang="en-US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nlp</a:t>
            </a:r>
            <a:r>
              <a:rPr lang="en-US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/ ai‑</a:t>
            </a: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підтримки), які залишаться актуальними і після завершення окремих </a:t>
            </a:r>
            <a:r>
              <a:rPr lang="uk-UA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endParaRPr lang="uk-UA" sz="18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 престижу та </a:t>
            </a:r>
            <a:r>
              <a:rPr lang="uk-UA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впізнаваності</a:t>
            </a: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школи за кордоном, залучення талановитих молодих дослідників із інших країн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E627F8-1FBA-468F-98BF-DBFC752F1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6" y="5748511"/>
            <a:ext cx="9117874" cy="85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34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A6DD62-DA6D-DF44-91B6-D30B015EA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6720"/>
            <a:ext cx="9144000" cy="914456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 ПОПУЛЯРИЗАЦІЇ </a:t>
            </a:r>
            <a:br>
              <a:rPr lang="en-US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НАУКОВОЇ ШКОЛИ 2025 – 2030 РОКИ</a:t>
            </a:r>
            <a:endParaRPr lang="uk-UA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BC0FCAE-B288-43CC-E125-A8B5A0E3D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40757"/>
            <a:ext cx="9144000" cy="5041208"/>
          </a:xfrm>
          <a:solidFill>
            <a:schemeClr val="bg1">
              <a:lumMod val="85000"/>
            </a:schemeClr>
          </a:solidFill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uk-UA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НАУКОВО-АКАДЕМІЧНА ПОПУЛЯРИЗАЦІЯ</a:t>
            </a:r>
          </a:p>
          <a:p>
            <a:pPr marL="0" indent="0" algn="just">
              <a:buNone/>
            </a:pPr>
            <a:r>
              <a:rPr lang="uk-UA" sz="2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 аудиторія</a:t>
            </a:r>
            <a:r>
              <a:rPr lang="uk-UA" sz="29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науковці, викладачі, аспіранти, студенти. </a:t>
            </a:r>
            <a:r>
              <a:rPr lang="uk-UA" sz="2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Кроки:</a:t>
            </a:r>
            <a:r>
              <a:rPr lang="uk-UA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Публікації у відкритому доступі (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Access):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розміщення статей і монографій на платформах на кшталт </a:t>
            </a: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Zenodo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 Активна участь у конференціях, семінарах, воркшопах за кордоном; спільні публікації з іноземними авторами. Організація наукових конференцій, шкіл, літніх шкіл для молодих учених (у тому числі міжнародних).</a:t>
            </a:r>
          </a:p>
          <a:p>
            <a:pPr marL="0" indent="0" algn="just">
              <a:buNone/>
            </a:pPr>
            <a:r>
              <a:rPr lang="uk-UA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ОСВІТНЯ ПОПУЛЯРИЗАЦІЯ</a:t>
            </a:r>
            <a:endParaRPr lang="en-US" sz="29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 аудиторія: 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викладачі, вчителі, школярі, освітні установи. </a:t>
            </a:r>
            <a:r>
              <a:rPr lang="uk-UA" sz="2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Кроки:</a:t>
            </a:r>
            <a:r>
              <a:rPr lang="uk-UA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 навчально-методичних матеріалів на основі результатів досліджень: підручники, посібники, навчальні програм. Проведення серії </a:t>
            </a:r>
            <a:r>
              <a:rPr lang="uk-UA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вебінарів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онлайн-курсів / лекцій для вчителів та студентів, з опорою на новітні лінгвістичні теми (</a:t>
            </a:r>
            <a:r>
              <a:rPr lang="uk-UA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мовна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політика, </a:t>
            </a:r>
            <a:r>
              <a:rPr lang="uk-UA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мовна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війна, когнітивні аспекти, тощо).</a:t>
            </a:r>
          </a:p>
          <a:p>
            <a:pPr marL="0" indent="0" algn="just">
              <a:buNone/>
            </a:pPr>
            <a:r>
              <a:rPr lang="uk-UA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 ТА МУЛЬТИМЕДІЙНА ПРИСУТНІСТЬ</a:t>
            </a:r>
          </a:p>
          <a:p>
            <a:pPr marL="0" indent="0" algn="just">
              <a:buNone/>
            </a:pPr>
            <a:r>
              <a:rPr lang="uk-UA" sz="2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 аудиторія: 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широка публіка, журналісти, освітяни, студенти. </a:t>
            </a:r>
            <a:r>
              <a:rPr lang="uk-UA" sz="2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Кроки:</a:t>
            </a:r>
            <a:r>
              <a:rPr lang="uk-UA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Власний сайт школи, активне ведення акаунтів у соцмережах.</a:t>
            </a:r>
          </a:p>
          <a:p>
            <a:pPr marL="0" indent="0" algn="just">
              <a:buNone/>
            </a:pPr>
            <a:r>
              <a:rPr lang="uk-UA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ПОПУЛЯРИЗАЦІЯ ЧЕРЕЗ КУЛЬТУРНІ ТА СОЦІАЛЬНІ ПОДІЇ</a:t>
            </a:r>
          </a:p>
          <a:p>
            <a:pPr marL="0" indent="0" algn="just">
              <a:buNone/>
            </a:pPr>
            <a:r>
              <a:rPr lang="uk-UA" sz="2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 аудиторія: 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громадськість, ЗМІ, студенти, культурні інституції</a:t>
            </a:r>
            <a:r>
              <a:rPr lang="uk-UA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Кроки: 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фестивалях науки, Днях науки, Книжковому арсеналі тощо, проведення публічних лекцій і дискусій в партнерстві з бібліотеками, музеями, культурними центрами.</a:t>
            </a:r>
          </a:p>
          <a:p>
            <a:pPr marL="0" indent="0" algn="just">
              <a:buNone/>
            </a:pPr>
            <a:r>
              <a:rPr lang="uk-UA" sz="2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СПІВПРАЦЯ ЗІ ЗМІ ТА ОРГАНАМИ ДЕРЖАВНОЇ ВЛАДИ</a:t>
            </a:r>
          </a:p>
          <a:p>
            <a:pPr marL="0" indent="0" algn="just">
              <a:buNone/>
            </a:pPr>
            <a:r>
              <a:rPr lang="uk-UA" sz="2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 аудиторія: 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журналісти, політики, державні установи</a:t>
            </a:r>
            <a:r>
              <a:rPr lang="uk-UA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Кроки:</a:t>
            </a:r>
            <a:r>
              <a:rPr lang="uk-UA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коментарі та експертиза для ЗМІ: формування пулу спікерів з різних напрямів; підготовка тез для медіа щодо актуальних тем (</a:t>
            </a:r>
            <a:r>
              <a:rPr lang="uk-UA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мовна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політика, </a:t>
            </a:r>
            <a:r>
              <a:rPr lang="uk-UA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мовні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маніпуляції, культура, освіта). Участь у створенні державних </a:t>
            </a:r>
            <a:r>
              <a:rPr lang="uk-UA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мовних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політик, освітніх реформ, </a:t>
            </a:r>
            <a:r>
              <a:rPr lang="uk-UA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законопроєктів</a:t>
            </a:r>
            <a:r>
              <a:rPr lang="uk-UA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(як експерти). Проведення тренінгів / семінарів для державних службовців, журналістів, комунікаторів.</a:t>
            </a:r>
          </a:p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8FF1BCEC-76CF-3329-A8B1-12CA782B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8</a:t>
            </a:fld>
            <a:endParaRPr lang="uk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59DF1D-9C05-416C-8C69-C22CD9D89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06248"/>
            <a:ext cx="91440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80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B185F9-D408-9A75-C64E-EEE38924D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2638"/>
            <a:ext cx="9144000" cy="155012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 </a:t>
            </a:r>
            <a:b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МОЛОДИХ ВЧЕНИХ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AD85F827-D8C3-2E39-118C-55F90D45B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9</a:t>
            </a:fld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70391C-E19E-4C3C-860D-034E0BFF9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679" y="637459"/>
            <a:ext cx="1012024" cy="9510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CCDBE0-7439-4D98-9B30-C5B56AD87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72764"/>
            <a:ext cx="9215876" cy="45673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3B3D42-DF89-40B4-A9AC-03D5D0AAE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1876" y="2081191"/>
            <a:ext cx="6023370" cy="5364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1D98CC-9203-4F11-8AB9-A1D23935F2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1876" y="2702751"/>
            <a:ext cx="4913802" cy="86570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53C0A53-4C03-44DC-8295-FB0280F2B8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1876" y="3586492"/>
            <a:ext cx="5110344" cy="123759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D2BF69E-8EF2-44F5-A1FF-6B7C8C92B9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83292" y="4842121"/>
            <a:ext cx="475529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75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4" name="Google Shape;799;p113" descr="pasted-image.pdf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68213" y="4509120"/>
            <a:ext cx="1583507" cy="15835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01;p113"/>
          <p:cNvSpPr/>
          <p:nvPr/>
        </p:nvSpPr>
        <p:spPr>
          <a:xfrm>
            <a:off x="2167905" y="4941168"/>
            <a:ext cx="6408712" cy="984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1600" b="0" i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Київський національний університет імені Тараса Шевченка</a:t>
            </a:r>
            <a:r>
              <a:rPr lang="uk-UA" sz="1600" b="0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, 2025</a:t>
            </a:r>
            <a:endParaRPr sz="1600" b="0" i="0" u="none" strike="noStrike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pPr/>
              <a:t>10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10619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3212</TotalTime>
  <Words>1095</Words>
  <Application>Microsoft Office PowerPoint</Application>
  <PresentationFormat>Экран (4:3)</PresentationFormat>
  <Paragraphs>124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Times New Roman</vt:lpstr>
      <vt:lpstr>Wingdings</vt:lpstr>
      <vt:lpstr>Тема Office</vt:lpstr>
      <vt:lpstr>         </vt:lpstr>
      <vt:lpstr>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ОЧІКУВАНІ РЕЗУЛЬТАТИ  ЗА ПЕРІОД 2025 – 2030 РОКИ</vt:lpstr>
      <vt:lpstr>СТРАТЕГІЯ ПОПУЛЯРИЗАЦІЇ  НАУКОВОЇ ШКОЛИ 2025 – 2030 РОКИ</vt:lpstr>
      <vt:lpstr>ЗАЛУЧЕННЯ  МОЛОДИХ ВЧЕНИХ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Maobuff</dc:creator>
  <cp:lastModifiedBy>test123</cp:lastModifiedBy>
  <cp:revision>335</cp:revision>
  <dcterms:created xsi:type="dcterms:W3CDTF">2022-09-25T15:53:18Z</dcterms:created>
  <dcterms:modified xsi:type="dcterms:W3CDTF">2026-06-18T13:12:00Z</dcterms:modified>
</cp:coreProperties>
</file>