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56" r:id="rId2"/>
    <p:sldId id="446" r:id="rId3"/>
    <p:sldId id="400" r:id="rId4"/>
    <p:sldId id="442" r:id="rId5"/>
    <p:sldId id="455" r:id="rId6"/>
    <p:sldId id="445" r:id="rId7"/>
    <p:sldId id="303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udmila" initials="L" lastIdx="1" clrIdx="0">
    <p:extLst>
      <p:ext uri="{19B8F6BF-5375-455C-9EA6-DF929625EA0E}">
        <p15:presenceInfo xmlns:p15="http://schemas.microsoft.com/office/powerpoint/2012/main" userId="Ludmil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C6B5C"/>
    <a:srgbClr val="E7E6E6"/>
    <a:srgbClr val="F1BE3F"/>
    <a:srgbClr val="F17F3F"/>
    <a:srgbClr val="C00000"/>
    <a:srgbClr val="E5E5E5"/>
    <a:srgbClr val="898989"/>
    <a:srgbClr val="FF3300"/>
    <a:srgbClr val="FF9933"/>
    <a:srgbClr val="1265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10" autoAdjust="0"/>
    <p:restoredTop sz="96374" autoAdjust="0"/>
  </p:normalViewPr>
  <p:slideViewPr>
    <p:cSldViewPr snapToGrid="0">
      <p:cViewPr varScale="1">
        <p:scale>
          <a:sx n="103" d="100"/>
          <a:sy n="103" d="100"/>
        </p:scale>
        <p:origin x="3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27E96AB-D501-4137-8CE0-41C66B7F0A1D}" type="doc">
      <dgm:prSet loTypeId="urn:microsoft.com/office/officeart/2005/8/layout/target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195F40F7-405D-4044-A665-29C992D3A7A2}">
      <dgm:prSet phldrT="[Текст]" custT="1"/>
      <dgm:spPr>
        <a:solidFill>
          <a:schemeClr val="bg1">
            <a:lumMod val="85000"/>
          </a:schemeClr>
        </a:solidFill>
      </dgm:spPr>
      <dgm:t>
        <a:bodyPr/>
        <a:lstStyle/>
        <a:p>
          <a:pPr algn="ctr">
            <a:lnSpc>
              <a:spcPct val="100000"/>
            </a:lnSpc>
            <a:spcAft>
              <a:spcPts val="0"/>
            </a:spcAft>
          </a:pPr>
          <a:r>
            <a:rPr lang="uk-UA" sz="19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«МАТЕМАТИЧНЕ МОДЕЛЮВАННЯ ТА ТЕОРІЯ ОПТИМАЛЬНИХ РІШЕНЬ» </a:t>
          </a:r>
          <a:endParaRPr lang="uk-UA" sz="1900" b="1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ea typeface="Times New Roman" panose="02020603050405020304" pitchFamily="18" charset="0"/>
          </a:endParaRP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uk-UA" sz="1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anose="02020603050405020304" pitchFamily="18" charset="0"/>
            </a:rPr>
            <a:t>НАУКОВИЙ НАПРЯМ</a:t>
          </a:r>
          <a:r>
            <a:rPr lang="en-US" sz="1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anose="02020603050405020304" pitchFamily="18" charset="0"/>
            </a:rPr>
            <a:t>:</a:t>
          </a:r>
          <a:r>
            <a:rPr lang="uk-UA" sz="1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anose="02020603050405020304" pitchFamily="18" charset="0"/>
            </a:rPr>
            <a:t> </a:t>
          </a:r>
          <a:r>
            <a:rPr lang="uk-UA" sz="1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anose="02020603050405020304" pitchFamily="18" charset="0"/>
            </a:rPr>
            <a:t>Природничо-математичний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uk-UA" sz="1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КЕРІВНИКИ НАУКОВОЇ ШКОЛИ</a:t>
          </a:r>
          <a:r>
            <a:rPr lang="en-US" sz="1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:</a:t>
          </a:r>
          <a:r>
            <a:rPr lang="uk-UA" sz="1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uk-UA" sz="1400" b="1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д.ф.м.н</a:t>
          </a:r>
          <a:r>
            <a:rPr lang="uk-UA" sz="1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., проф. </a:t>
          </a:r>
          <a:r>
            <a:rPr lang="uk-UA" sz="1400" b="1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О.Г.Наконечний</a:t>
          </a:r>
          <a:r>
            <a:rPr lang="uk-UA" sz="1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,   </a:t>
          </a:r>
          <a:r>
            <a:rPr lang="uk-UA" sz="1400" b="1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чл</a:t>
          </a:r>
          <a:r>
            <a:rPr lang="uk-UA" sz="1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.-</a:t>
          </a:r>
          <a:r>
            <a:rPr lang="uk-UA" sz="1400" b="1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кор</a:t>
          </a:r>
          <a:r>
            <a:rPr lang="uk-UA" sz="1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 НАНУ, </a:t>
          </a:r>
          <a:r>
            <a:rPr lang="uk-UA" sz="1400" b="1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д.ф.м.н</a:t>
          </a:r>
          <a:r>
            <a:rPr lang="uk-UA" sz="1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., проф. </a:t>
          </a:r>
          <a:r>
            <a:rPr lang="uk-UA" sz="1400" b="1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Ю.В.Крак</a:t>
          </a:r>
          <a:endParaRPr lang="uk-UA" sz="1400" b="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algn="just">
            <a:lnSpc>
              <a:spcPct val="90000"/>
            </a:lnSpc>
            <a:spcAft>
              <a:spcPct val="35000"/>
            </a:spcAft>
          </a:pPr>
          <a:endParaRPr lang="uk-UA" sz="1400" b="0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3907FAC-83D2-494C-93E5-EF6C78E2ABF9}" type="parTrans" cxnId="{E4D97436-116B-4A16-B49D-3690AE1CED42}">
      <dgm:prSet/>
      <dgm:spPr/>
      <dgm:t>
        <a:bodyPr/>
        <a:lstStyle/>
        <a:p>
          <a:endParaRPr lang="uk-UA"/>
        </a:p>
      </dgm:t>
    </dgm:pt>
    <dgm:pt modelId="{098A7BF9-1C2A-4FEA-96CF-9042FA7D1FB6}" type="sibTrans" cxnId="{E4D97436-116B-4A16-B49D-3690AE1CED42}">
      <dgm:prSet/>
      <dgm:spPr/>
      <dgm:t>
        <a:bodyPr/>
        <a:lstStyle/>
        <a:p>
          <a:endParaRPr lang="uk-UA"/>
        </a:p>
      </dgm:t>
    </dgm:pt>
    <dgm:pt modelId="{FC3438E9-7D6C-4105-9041-CA9F2CBFE6BE}">
      <dgm:prSet phldrT="[Текст]" custT="1"/>
      <dgm:spPr>
        <a:solidFill>
          <a:schemeClr val="bg1">
            <a:lumMod val="65000"/>
          </a:schemeClr>
        </a:solidFill>
      </dgm:spPr>
      <dgm:t>
        <a:bodyPr/>
        <a:lstStyle/>
        <a:p>
          <a:pPr algn="ctr"/>
          <a:endParaRPr lang="uk-UA" sz="1800" b="1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algn="ctr"/>
          <a:r>
            <a:rPr lang="uk-UA" sz="1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НАЙБІЛЬШ ВАГОМІ РЕЗУЛЬТАТИ НАУКОВЦІВ ШКОЛИ </a:t>
          </a:r>
        </a:p>
      </dgm:t>
    </dgm:pt>
    <dgm:pt modelId="{D20D184D-0A5F-4102-8647-4B20E616CF57}" type="parTrans" cxnId="{3BD90063-ADEA-4A75-8144-A3894A5E6FEA}">
      <dgm:prSet/>
      <dgm:spPr/>
      <dgm:t>
        <a:bodyPr/>
        <a:lstStyle/>
        <a:p>
          <a:endParaRPr lang="uk-UA"/>
        </a:p>
      </dgm:t>
    </dgm:pt>
    <dgm:pt modelId="{0CAB6B35-5726-43AB-A095-D22CBD884E1F}" type="sibTrans" cxnId="{3BD90063-ADEA-4A75-8144-A3894A5E6FEA}">
      <dgm:prSet/>
      <dgm:spPr/>
      <dgm:t>
        <a:bodyPr/>
        <a:lstStyle/>
        <a:p>
          <a:endParaRPr lang="uk-UA"/>
        </a:p>
      </dgm:t>
    </dgm:pt>
    <dgm:pt modelId="{AEFB61C3-5B0D-4685-9F87-864FC6B3854A}">
      <dgm:prSet phldrT="[Текст]"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r>
            <a:rPr lang="uk-UA" sz="13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ПРОЄКТИ/ГРАНТИ</a:t>
          </a:r>
          <a:r>
            <a:rPr lang="en-US" sz="13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uk-UA" sz="13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–</a:t>
          </a:r>
          <a:endParaRPr lang="uk-UA" sz="1300" b="1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r>
            <a:rPr lang="uk-UA" sz="13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9/1</a:t>
          </a:r>
        </a:p>
      </dgm:t>
    </dgm:pt>
    <dgm:pt modelId="{8032317C-ED18-4102-BD8B-B972F90B9556}" type="parTrans" cxnId="{3B712449-D2DB-4DAD-904B-135D21C209C2}">
      <dgm:prSet/>
      <dgm:spPr/>
      <dgm:t>
        <a:bodyPr/>
        <a:lstStyle/>
        <a:p>
          <a:endParaRPr lang="uk-UA"/>
        </a:p>
      </dgm:t>
    </dgm:pt>
    <dgm:pt modelId="{209E05B0-DB50-4875-8102-59448C1C0940}" type="sibTrans" cxnId="{3B712449-D2DB-4DAD-904B-135D21C209C2}">
      <dgm:prSet/>
      <dgm:spPr/>
      <dgm:t>
        <a:bodyPr/>
        <a:lstStyle/>
        <a:p>
          <a:endParaRPr lang="uk-UA"/>
        </a:p>
      </dgm:t>
    </dgm:pt>
    <dgm:pt modelId="{6A00A6AC-04A0-4E74-A78E-6E4D2DD571D8}">
      <dgm:prSet phldrT="[Текст]"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uk-UA" sz="13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ПІДГОТОВКА ЗДОБУВАЧІВ ВИЩОЇ ОСВІТИ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uk-UA" sz="1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ДОКТОРІВ НАУК </a:t>
          </a:r>
          <a:r>
            <a:rPr lang="uk-UA" sz="1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–</a:t>
          </a:r>
          <a:r>
            <a:rPr lang="en-US" sz="1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2</a:t>
          </a:r>
          <a:endParaRPr lang="uk-UA" sz="1200" b="1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>
            <a:lnSpc>
              <a:spcPct val="100000"/>
            </a:lnSpc>
            <a:spcAft>
              <a:spcPts val="0"/>
            </a:spcAft>
          </a:pPr>
          <a:r>
            <a:rPr lang="uk-UA" sz="1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ДОКТОРІВ ФІЛОСОФІЇ </a:t>
          </a:r>
          <a:r>
            <a:rPr lang="uk-UA" sz="1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–</a:t>
          </a:r>
          <a:r>
            <a:rPr lang="en-US" sz="1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uk-UA" sz="1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8</a:t>
          </a:r>
          <a:endParaRPr lang="uk-UA" sz="1200" b="1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FC8CC96-5146-412D-85EE-0F0CDCAC8142}" type="parTrans" cxnId="{E93D3F83-5022-4CE9-99A6-B8245F579BE1}">
      <dgm:prSet/>
      <dgm:spPr/>
      <dgm:t>
        <a:bodyPr/>
        <a:lstStyle/>
        <a:p>
          <a:endParaRPr lang="uk-UA"/>
        </a:p>
      </dgm:t>
    </dgm:pt>
    <dgm:pt modelId="{2F316B69-DB7B-4889-9C72-AD5C53D52BBC}" type="sibTrans" cxnId="{E93D3F83-5022-4CE9-99A6-B8245F579BE1}">
      <dgm:prSet/>
      <dgm:spPr/>
      <dgm:t>
        <a:bodyPr/>
        <a:lstStyle/>
        <a:p>
          <a:endParaRPr lang="uk-UA"/>
        </a:p>
      </dgm:t>
    </dgm:pt>
    <dgm:pt modelId="{0ED363B5-5796-4BE8-B1FD-362AC771DBCE}">
      <dgm:prSet phldrT="[Текст]" custT="1"/>
      <dgm:spPr>
        <a:solidFill>
          <a:schemeClr val="bg1">
            <a:lumMod val="85000"/>
          </a:schemeClr>
        </a:solidFill>
      </dgm:spPr>
      <dgm:t>
        <a:bodyPr/>
        <a:lstStyle/>
        <a:p>
          <a:pPr algn="ctr"/>
          <a:r>
            <a:rPr lang="uk-UA" sz="1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ПУБЛІКАЦІЙНА  АКТИВНІСТЬ</a:t>
          </a:r>
        </a:p>
        <a:p>
          <a:pPr algn="ctr"/>
          <a:r>
            <a:rPr lang="uk-UA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ЗАГАЛЬНА КІЛЬКІСТЬ ПУБЛІКАЦІЙ</a:t>
          </a:r>
          <a:r>
            <a:rPr lang="uk-UA" sz="1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-</a:t>
          </a:r>
          <a:endParaRPr lang="uk-UA" sz="1600" b="1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75DDEBF-4C20-43CB-8CAB-61D92990B447}" type="parTrans" cxnId="{68797747-7841-46D3-B32B-FD69614BD0ED}">
      <dgm:prSet/>
      <dgm:spPr/>
      <dgm:t>
        <a:bodyPr/>
        <a:lstStyle/>
        <a:p>
          <a:endParaRPr lang="uk-UA"/>
        </a:p>
      </dgm:t>
    </dgm:pt>
    <dgm:pt modelId="{6FE29189-CEC2-4805-8956-42684DF8964A}" type="sibTrans" cxnId="{68797747-7841-46D3-B32B-FD69614BD0ED}">
      <dgm:prSet/>
      <dgm:spPr/>
      <dgm:t>
        <a:bodyPr/>
        <a:lstStyle/>
        <a:p>
          <a:endParaRPr lang="uk-UA"/>
        </a:p>
      </dgm:t>
    </dgm:pt>
    <dgm:pt modelId="{0F920F33-BF34-483A-BAD2-647647CAAF56}">
      <dgm:prSet phldrT="[Текст]" custT="1"/>
      <dgm:spPr>
        <a:solidFill>
          <a:schemeClr val="bg1">
            <a:lumMod val="65000"/>
            <a:alpha val="90000"/>
          </a:schemeClr>
        </a:solidFill>
      </dgm:spPr>
      <dgm:t>
        <a:bodyPr/>
        <a:lstStyle/>
        <a:p>
          <a:r>
            <a:rPr lang="uk-UA" sz="1300" b="1" i="0" u="none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СТАТТІ</a:t>
          </a:r>
          <a:r>
            <a:rPr lang="uk-UA" sz="1100" b="1" i="0" u="none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uk-UA" sz="11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–</a:t>
          </a:r>
          <a:r>
            <a:rPr lang="uk-UA" sz="1100" b="1" i="0" u="none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 </a:t>
          </a:r>
          <a:r>
            <a:rPr lang="en-US" sz="1100" b="1" i="0" u="none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120</a:t>
          </a:r>
          <a:r>
            <a:rPr lang="uk-UA" sz="1100" b="1" i="0" u="none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uk-UA" sz="1300" b="1" i="0" u="none" kern="1200" dirty="0">
              <a:solidFill>
                <a:srgbClr val="002060"/>
              </a:solidFill>
            </a:rPr>
            <a:t>,</a:t>
          </a:r>
          <a:r>
            <a:rPr lang="uk-UA" sz="1100" b="1" i="0" u="none" kern="1200" dirty="0">
              <a:solidFill>
                <a:srgbClr val="002060"/>
              </a:solidFill>
            </a:rPr>
            <a:t> </a:t>
          </a:r>
          <a:r>
            <a:rPr lang="uk-UA" sz="1300" b="1" i="0" u="none" kern="1200" dirty="0">
              <a:solidFill>
                <a:srgbClr val="A92F1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 них входять до баз даних </a:t>
          </a:r>
          <a:r>
            <a:rPr lang="en-US" sz="1300" b="1" i="0" u="none" kern="1200" dirty="0">
              <a:solidFill>
                <a:srgbClr val="A92F1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Scopus, Web of Science </a:t>
          </a:r>
          <a:r>
            <a:rPr lang="uk-UA" sz="12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– </a:t>
          </a:r>
          <a:r>
            <a:rPr lang="en-US" sz="12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87</a:t>
          </a:r>
          <a:r>
            <a:rPr lang="uk-UA" sz="12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 </a:t>
          </a:r>
        </a:p>
      </dgm:t>
    </dgm:pt>
    <dgm:pt modelId="{17FE2684-D09B-4E3E-ACD0-041B75E963E4}" type="parTrans" cxnId="{AE410531-811B-4BD3-AD31-BD5E0CDF6828}">
      <dgm:prSet/>
      <dgm:spPr/>
      <dgm:t>
        <a:bodyPr/>
        <a:lstStyle/>
        <a:p>
          <a:endParaRPr lang="uk-UA"/>
        </a:p>
      </dgm:t>
    </dgm:pt>
    <dgm:pt modelId="{65D8420A-5E03-4066-AB76-6478CA2DD6D5}" type="sibTrans" cxnId="{AE410531-811B-4BD3-AD31-BD5E0CDF6828}">
      <dgm:prSet/>
      <dgm:spPr/>
      <dgm:t>
        <a:bodyPr/>
        <a:lstStyle/>
        <a:p>
          <a:endParaRPr lang="uk-UA"/>
        </a:p>
      </dgm:t>
    </dgm:pt>
    <dgm:pt modelId="{19BF8922-8EA2-4710-8959-9DC9C49F7E6F}">
      <dgm:prSet phldrT="[Текст]" custT="1"/>
      <dgm:spPr>
        <a:solidFill>
          <a:schemeClr val="bg1">
            <a:lumMod val="75000"/>
            <a:alpha val="90000"/>
          </a:schemeClr>
        </a:solidFill>
      </dgm:spPr>
      <dgm:t>
        <a:bodyPr/>
        <a:lstStyle/>
        <a:p>
          <a:r>
            <a:rPr lang="uk-UA" sz="1200" b="1" i="0" u="none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МОНОГРАФІЙ</a:t>
          </a:r>
          <a:r>
            <a:rPr lang="uk-UA" sz="1300" b="0" i="0" u="none" kern="1200" dirty="0"/>
            <a:t> </a:t>
          </a:r>
          <a:r>
            <a:rPr lang="uk-UA" sz="13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–</a:t>
          </a:r>
          <a:r>
            <a:rPr lang="en-US" sz="12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13</a:t>
          </a:r>
          <a:endParaRPr lang="uk-UA" sz="1200" b="1" kern="1200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/>
            <a:ea typeface="+mn-ea"/>
            <a:cs typeface="+mn-cs"/>
          </a:endParaRPr>
        </a:p>
      </dgm:t>
    </dgm:pt>
    <dgm:pt modelId="{630EEB47-654F-46F3-9C52-E999D53C7070}" type="parTrans" cxnId="{AB1D9BE2-B308-4DB0-8111-5D89AB4614A4}">
      <dgm:prSet/>
      <dgm:spPr/>
      <dgm:t>
        <a:bodyPr/>
        <a:lstStyle/>
        <a:p>
          <a:endParaRPr lang="uk-UA"/>
        </a:p>
      </dgm:t>
    </dgm:pt>
    <dgm:pt modelId="{5E65909B-0FCE-49D8-AB00-8A42057B482A}" type="sibTrans" cxnId="{AB1D9BE2-B308-4DB0-8111-5D89AB4614A4}">
      <dgm:prSet/>
      <dgm:spPr/>
      <dgm:t>
        <a:bodyPr/>
        <a:lstStyle/>
        <a:p>
          <a:endParaRPr lang="uk-UA"/>
        </a:p>
      </dgm:t>
    </dgm:pt>
    <dgm:pt modelId="{1CE422DA-8EB3-4EDC-8757-7CC7C1A04EB3}">
      <dgm:prSet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uk-UA" sz="13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КВАЛІФІКАЦІЙНИЙ СКЛАД</a:t>
          </a:r>
        </a:p>
      </dgm:t>
    </dgm:pt>
    <dgm:pt modelId="{0ACA4D57-A973-4B99-B60B-FCDE92F0F2C5}" type="parTrans" cxnId="{DF8F54DD-4E26-4351-AA12-CF890BF4C821}">
      <dgm:prSet/>
      <dgm:spPr/>
      <dgm:t>
        <a:bodyPr/>
        <a:lstStyle/>
        <a:p>
          <a:endParaRPr lang="uk-UA"/>
        </a:p>
      </dgm:t>
    </dgm:pt>
    <dgm:pt modelId="{059785EB-3DB6-480F-A351-404555447C1A}" type="sibTrans" cxnId="{DF8F54DD-4E26-4351-AA12-CF890BF4C821}">
      <dgm:prSet/>
      <dgm:spPr/>
      <dgm:t>
        <a:bodyPr/>
        <a:lstStyle/>
        <a:p>
          <a:endParaRPr lang="uk-UA"/>
        </a:p>
      </dgm:t>
    </dgm:pt>
    <dgm:pt modelId="{00C13383-F156-4E45-8A07-134BD1E14D25}">
      <dgm:prSet phldrT="[Текст]"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r>
            <a:rPr lang="uk-UA" sz="1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ДОКТОРІВ НАУК </a:t>
          </a:r>
          <a:r>
            <a:rPr lang="uk-UA" sz="1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–</a:t>
          </a:r>
          <a:r>
            <a:rPr lang="uk-UA" sz="1200" b="1" i="0" u="none" dirty="0">
              <a:solidFill>
                <a:srgbClr val="002060"/>
              </a:solidFill>
            </a:rPr>
            <a:t> 10</a:t>
          </a:r>
          <a:endParaRPr lang="uk-UA" sz="1200" b="1" dirty="0"/>
        </a:p>
      </dgm:t>
    </dgm:pt>
    <dgm:pt modelId="{DE5A92D6-09E9-464F-92D5-69207DC01FC2}" type="parTrans" cxnId="{F7335E63-E8C5-4CE6-BF4E-EF1983EE71C0}">
      <dgm:prSet/>
      <dgm:spPr/>
      <dgm:t>
        <a:bodyPr/>
        <a:lstStyle/>
        <a:p>
          <a:endParaRPr lang="uk-UA"/>
        </a:p>
      </dgm:t>
    </dgm:pt>
    <dgm:pt modelId="{2D570DF2-8CAC-479E-9EBF-751EC5A7E66F}" type="sibTrans" cxnId="{F7335E63-E8C5-4CE6-BF4E-EF1983EE71C0}">
      <dgm:prSet/>
      <dgm:spPr/>
      <dgm:t>
        <a:bodyPr/>
        <a:lstStyle/>
        <a:p>
          <a:endParaRPr lang="uk-UA"/>
        </a:p>
      </dgm:t>
    </dgm:pt>
    <dgm:pt modelId="{651384FA-AB2A-415E-9A00-16653E942419}">
      <dgm:prSet/>
      <dgm:spPr/>
      <dgm:t>
        <a:bodyPr/>
        <a:lstStyle/>
        <a:p>
          <a:endParaRPr lang="uk-UA"/>
        </a:p>
      </dgm:t>
    </dgm:pt>
    <dgm:pt modelId="{89868624-1710-42AE-A522-7185A526FDCB}" type="parTrans" cxnId="{CB2ACEE7-6D3D-472F-87AC-90CEB5529EDE}">
      <dgm:prSet/>
      <dgm:spPr/>
      <dgm:t>
        <a:bodyPr/>
        <a:lstStyle/>
        <a:p>
          <a:endParaRPr lang="uk-UA"/>
        </a:p>
      </dgm:t>
    </dgm:pt>
    <dgm:pt modelId="{03318D08-608D-457D-8C3C-4D1170BC7AC5}" type="sibTrans" cxnId="{CB2ACEE7-6D3D-472F-87AC-90CEB5529EDE}">
      <dgm:prSet/>
      <dgm:spPr/>
      <dgm:t>
        <a:bodyPr/>
        <a:lstStyle/>
        <a:p>
          <a:endParaRPr lang="uk-UA"/>
        </a:p>
      </dgm:t>
    </dgm:pt>
    <dgm:pt modelId="{0F94ADFA-B57F-4ED1-BCB6-FD5C23FDBB19}">
      <dgm:prSet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r>
            <a:rPr lang="uk-UA" sz="1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КАНДИДАТІВ НАУК</a:t>
          </a:r>
          <a:r>
            <a:rPr lang="uk-UA" sz="1200" dirty="0">
              <a:solidFill>
                <a:srgbClr val="002060"/>
              </a:solidFill>
            </a:rPr>
            <a:t> </a:t>
          </a:r>
          <a:r>
            <a:rPr lang="uk-UA" sz="1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–</a:t>
          </a:r>
          <a:r>
            <a:rPr lang="uk-UA" sz="1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10</a:t>
          </a:r>
          <a:endParaRPr lang="uk-UA" sz="1300" b="1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57836B6-48E8-45C0-9099-070605AEA1D2}" type="parTrans" cxnId="{17C24FB5-5EA6-45A7-BA44-E0F87B596FCE}">
      <dgm:prSet/>
      <dgm:spPr/>
      <dgm:t>
        <a:bodyPr/>
        <a:lstStyle/>
        <a:p>
          <a:endParaRPr lang="uk-UA"/>
        </a:p>
      </dgm:t>
    </dgm:pt>
    <dgm:pt modelId="{094A2FD7-ED3B-4E2F-88E5-D6E9742B0689}" type="sibTrans" cxnId="{17C24FB5-5EA6-45A7-BA44-E0F87B596FCE}">
      <dgm:prSet/>
      <dgm:spPr/>
      <dgm:t>
        <a:bodyPr/>
        <a:lstStyle/>
        <a:p>
          <a:endParaRPr lang="uk-UA"/>
        </a:p>
      </dgm:t>
    </dgm:pt>
    <dgm:pt modelId="{C5425FBE-F5C2-4FD2-A303-15160A7B568E}">
      <dgm:prSet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uk-UA" sz="12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ДОКТОРАНТІВ/</a:t>
          </a:r>
          <a:endParaRPr lang="en-US" sz="1200" b="1" kern="1200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>
            <a:lnSpc>
              <a:spcPct val="100000"/>
            </a:lnSpc>
            <a:spcAft>
              <a:spcPts val="0"/>
            </a:spcAft>
          </a:pPr>
          <a:r>
            <a:rPr lang="uk-UA" sz="12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АСПІРАНТІВ</a:t>
          </a:r>
          <a:r>
            <a:rPr lang="en-US" sz="12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uk-UA" sz="1300" b="1" kern="1200" dirty="0">
              <a:solidFill>
                <a:srgbClr val="002060"/>
              </a:solidFill>
              <a:effectLst/>
            </a:rPr>
            <a:t>–</a:t>
          </a:r>
          <a:r>
            <a:rPr lang="uk-UA" sz="13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 </a:t>
          </a:r>
          <a:r>
            <a:rPr lang="uk-UA" sz="12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1/14</a:t>
          </a:r>
        </a:p>
      </dgm:t>
    </dgm:pt>
    <dgm:pt modelId="{5D694753-8AA6-4D37-8A1E-52BE7EE38E5A}" type="parTrans" cxnId="{BCADF9A1-C20A-4541-9409-FBA9D509F82E}">
      <dgm:prSet/>
      <dgm:spPr/>
      <dgm:t>
        <a:bodyPr/>
        <a:lstStyle/>
        <a:p>
          <a:endParaRPr lang="uk-UA"/>
        </a:p>
      </dgm:t>
    </dgm:pt>
    <dgm:pt modelId="{47EF760F-EE37-4788-BB83-59378F871568}" type="sibTrans" cxnId="{BCADF9A1-C20A-4541-9409-FBA9D509F82E}">
      <dgm:prSet/>
      <dgm:spPr/>
      <dgm:t>
        <a:bodyPr/>
        <a:lstStyle/>
        <a:p>
          <a:endParaRPr lang="uk-UA"/>
        </a:p>
      </dgm:t>
    </dgm:pt>
    <dgm:pt modelId="{A2F1243A-17EB-4801-9F7D-42C2D0B0BF4B}">
      <dgm:prSet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r>
            <a:rPr lang="ru-RU" sz="12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ЗАЛУЧЕННЯ МАГІСТРІВ </a:t>
          </a:r>
          <a:r>
            <a:rPr lang="uk-UA" sz="12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–</a:t>
          </a:r>
          <a:r>
            <a:rPr lang="ru-RU" sz="12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14</a:t>
          </a:r>
          <a:endParaRPr lang="uk-UA" sz="1300" b="1" kern="1200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443C879-A267-4A53-8EF4-765E40030FAB}" type="parTrans" cxnId="{29C155C5-06A2-40D5-8C06-1853C6202AF5}">
      <dgm:prSet/>
      <dgm:spPr/>
      <dgm:t>
        <a:bodyPr/>
        <a:lstStyle/>
        <a:p>
          <a:endParaRPr lang="uk-UA"/>
        </a:p>
      </dgm:t>
    </dgm:pt>
    <dgm:pt modelId="{88662FAB-2145-4D4D-879F-F7F6A228989E}" type="sibTrans" cxnId="{29C155C5-06A2-40D5-8C06-1853C6202AF5}">
      <dgm:prSet/>
      <dgm:spPr/>
      <dgm:t>
        <a:bodyPr/>
        <a:lstStyle/>
        <a:p>
          <a:endParaRPr lang="uk-UA"/>
        </a:p>
      </dgm:t>
    </dgm:pt>
    <dgm:pt modelId="{2411E29C-2784-4283-BC83-D9BA5AFEC056}">
      <dgm:prSet custT="1"/>
      <dgm:spPr>
        <a:solidFill>
          <a:schemeClr val="bg1">
            <a:lumMod val="65000"/>
            <a:alpha val="90000"/>
          </a:schemeClr>
        </a:solidFill>
      </dgm:spPr>
      <dgm:t>
        <a:bodyPr/>
        <a:lstStyle/>
        <a:p>
          <a:r>
            <a:rPr lang="uk-UA" sz="13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УСЬОГО - </a:t>
          </a:r>
          <a:r>
            <a:rPr lang="en-US" sz="13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</a:t>
          </a:r>
          <a:endParaRPr lang="uk-UA" sz="1300" b="1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E93B17D-B820-48B0-A9E9-9962010E3575}" type="sibTrans" cxnId="{0D63468C-3503-40FE-A6D9-E6CC023942B9}">
      <dgm:prSet/>
      <dgm:spPr/>
      <dgm:t>
        <a:bodyPr/>
        <a:lstStyle/>
        <a:p>
          <a:endParaRPr lang="uk-UA"/>
        </a:p>
      </dgm:t>
    </dgm:pt>
    <dgm:pt modelId="{66D392BD-4BA1-49BD-98C0-93DEAE2442F7}" type="parTrans" cxnId="{0D63468C-3503-40FE-A6D9-E6CC023942B9}">
      <dgm:prSet/>
      <dgm:spPr/>
      <dgm:t>
        <a:bodyPr/>
        <a:lstStyle/>
        <a:p>
          <a:endParaRPr lang="uk-UA"/>
        </a:p>
      </dgm:t>
    </dgm:pt>
    <dgm:pt modelId="{6640DF00-382A-4790-8A60-A9102DE55F90}">
      <dgm:prSet custT="1"/>
      <dgm:spPr>
        <a:solidFill>
          <a:schemeClr val="bg1">
            <a:lumMod val="75000"/>
            <a:alpha val="90000"/>
          </a:schemeClr>
        </a:solidFill>
      </dgm:spPr>
      <dgm:t>
        <a:bodyPr/>
        <a:lstStyle/>
        <a:p>
          <a:r>
            <a:rPr lang="uk-UA" sz="1300" b="1" i="0" u="none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ПІДРУЧНИКІВ/</a:t>
          </a:r>
        </a:p>
        <a:p>
          <a:r>
            <a:rPr lang="uk-UA" sz="1300" b="1" i="0" u="none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ПОСІБНИКІВ/ НАВЧ. МАТ. </a:t>
          </a:r>
          <a:r>
            <a:rPr lang="uk-UA" sz="13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–</a:t>
          </a:r>
          <a:r>
            <a:rPr lang="en-US" sz="1300" b="0" i="0" u="none" kern="1200" dirty="0">
              <a:solidFill>
                <a:srgbClr val="002060"/>
              </a:solidFill>
            </a:rPr>
            <a:t> </a:t>
          </a:r>
          <a:r>
            <a:rPr lang="en-US" sz="12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12</a:t>
          </a:r>
          <a:endParaRPr lang="uk-UA" sz="1200" b="1" kern="1200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/>
            <a:ea typeface="+mn-ea"/>
            <a:cs typeface="+mn-cs"/>
          </a:endParaRPr>
        </a:p>
      </dgm:t>
    </dgm:pt>
    <dgm:pt modelId="{A467C381-F098-4619-8DB2-B34B9C437380}" type="parTrans" cxnId="{345042E3-D0A0-4EE2-A803-525FEA6BFE9A}">
      <dgm:prSet/>
      <dgm:spPr/>
      <dgm:t>
        <a:bodyPr/>
        <a:lstStyle/>
        <a:p>
          <a:endParaRPr lang="uk-UA"/>
        </a:p>
      </dgm:t>
    </dgm:pt>
    <dgm:pt modelId="{244D5971-CB04-4AE2-8D82-C371FCB95EE1}" type="sibTrans" cxnId="{345042E3-D0A0-4EE2-A803-525FEA6BFE9A}">
      <dgm:prSet/>
      <dgm:spPr/>
      <dgm:t>
        <a:bodyPr/>
        <a:lstStyle/>
        <a:p>
          <a:endParaRPr lang="uk-UA"/>
        </a:p>
      </dgm:t>
    </dgm:pt>
    <dgm:pt modelId="{4E0118DB-5E4B-4455-8210-6807C1283746}">
      <dgm:prSet phldrT="[Текст]" custT="1"/>
      <dgm:spPr>
        <a:solidFill>
          <a:schemeClr val="bg1">
            <a:lumMod val="65000"/>
            <a:alpha val="90000"/>
          </a:schemeClr>
        </a:solidFill>
      </dgm:spPr>
      <dgm:t>
        <a:bodyPr/>
        <a:lstStyle/>
        <a:p>
          <a:r>
            <a:rPr lang="uk-UA" sz="1200" b="1" i="0" u="none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ПАТЕНТИ </a:t>
          </a:r>
          <a:r>
            <a:rPr lang="uk-UA" sz="1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–</a:t>
          </a:r>
          <a:r>
            <a:rPr lang="uk-UA" sz="1200" b="1" i="0" u="none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1200" b="1" i="0" u="none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6</a:t>
          </a:r>
          <a:endParaRPr lang="uk-UA" sz="12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B737477-DABF-429B-9D22-CE5CC3E3EF03}" type="parTrans" cxnId="{683DBE16-423A-4EEA-B74C-D489BC9D76F2}">
      <dgm:prSet/>
      <dgm:spPr/>
      <dgm:t>
        <a:bodyPr/>
        <a:lstStyle/>
        <a:p>
          <a:endParaRPr lang="uk-UA"/>
        </a:p>
      </dgm:t>
    </dgm:pt>
    <dgm:pt modelId="{A768E208-FDE4-4DD1-92FA-A2EF99FF3619}" type="sibTrans" cxnId="{683DBE16-423A-4EEA-B74C-D489BC9D76F2}">
      <dgm:prSet/>
      <dgm:spPr/>
      <dgm:t>
        <a:bodyPr/>
        <a:lstStyle/>
        <a:p>
          <a:endParaRPr lang="uk-UA"/>
        </a:p>
      </dgm:t>
    </dgm:pt>
    <dgm:pt modelId="{DDF3FB9B-ECDE-4E01-81FE-163E920A3555}">
      <dgm:prSet phldrT="[Текст]"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pPr algn="ctr"/>
          <a:r>
            <a:rPr lang="uk-UA" sz="13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КОНФЕРЕНЦІЇ </a:t>
          </a:r>
          <a:r>
            <a:rPr lang="uk-UA" sz="13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(ініційовані)</a:t>
          </a:r>
          <a:r>
            <a:rPr lang="en-US" sz="13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uk-UA" sz="13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–</a:t>
          </a:r>
          <a:r>
            <a:rPr lang="en-US" sz="13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23</a:t>
          </a:r>
          <a:endParaRPr lang="uk-UA" sz="1300" b="1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2BE2F1F-283F-47DA-9A9E-A92C509201C3}" type="parTrans" cxnId="{DCCE9CF6-F1A4-4E62-96F6-5B7D91876D6C}">
      <dgm:prSet/>
      <dgm:spPr/>
      <dgm:t>
        <a:bodyPr/>
        <a:lstStyle/>
        <a:p>
          <a:endParaRPr lang="uk-UA"/>
        </a:p>
      </dgm:t>
    </dgm:pt>
    <dgm:pt modelId="{0467A1BF-A796-44FF-A490-36DC583CFC9A}" type="sibTrans" cxnId="{DCCE9CF6-F1A4-4E62-96F6-5B7D91876D6C}">
      <dgm:prSet/>
      <dgm:spPr/>
      <dgm:t>
        <a:bodyPr/>
        <a:lstStyle/>
        <a:p>
          <a:endParaRPr lang="uk-UA"/>
        </a:p>
      </dgm:t>
    </dgm:pt>
    <dgm:pt modelId="{C9C938D7-B228-4BCC-9563-D0CA0319539E}" type="pres">
      <dgm:prSet presAssocID="{427E96AB-D501-4137-8CE0-41C66B7F0A1D}" presName="Name0" presStyleCnt="0">
        <dgm:presLayoutVars>
          <dgm:chMax val="3"/>
          <dgm:chPref val="1"/>
          <dgm:dir/>
          <dgm:animLvl val="lvl"/>
          <dgm:resizeHandles/>
        </dgm:presLayoutVars>
      </dgm:prSet>
      <dgm:spPr/>
    </dgm:pt>
    <dgm:pt modelId="{39A72A11-1F36-4C42-B8B9-12014AA6E23D}" type="pres">
      <dgm:prSet presAssocID="{427E96AB-D501-4137-8CE0-41C66B7F0A1D}" presName="outerBox" presStyleCnt="0"/>
      <dgm:spPr/>
    </dgm:pt>
    <dgm:pt modelId="{477F3AE4-A540-41FD-B34F-488318366CDF}" type="pres">
      <dgm:prSet presAssocID="{427E96AB-D501-4137-8CE0-41C66B7F0A1D}" presName="outerBoxParent" presStyleLbl="node1" presStyleIdx="0" presStyleCnt="3" custLinFactNeighborY="-706"/>
      <dgm:spPr/>
    </dgm:pt>
    <dgm:pt modelId="{D775FA9D-8AC5-45DC-BF5C-7F2CB28B4F25}" type="pres">
      <dgm:prSet presAssocID="{427E96AB-D501-4137-8CE0-41C66B7F0A1D}" presName="outerBoxChildren" presStyleCnt="0"/>
      <dgm:spPr/>
    </dgm:pt>
    <dgm:pt modelId="{4F43ACFC-758A-4026-9505-1263B075C890}" type="pres">
      <dgm:prSet presAssocID="{1CE422DA-8EB3-4EDC-8757-7CC7C1A04EB3}" presName="oChild" presStyleLbl="fgAcc1" presStyleIdx="0" presStyleCnt="13" custScaleX="122941" custLinFactY="-2783" custLinFactNeighborX="6741" custLinFactNeighborY="-100000">
        <dgm:presLayoutVars>
          <dgm:bulletEnabled val="1"/>
        </dgm:presLayoutVars>
      </dgm:prSet>
      <dgm:spPr/>
    </dgm:pt>
    <dgm:pt modelId="{57DC0478-3742-4FDE-9FD2-38F8F22B8F8C}" type="pres">
      <dgm:prSet presAssocID="{059785EB-3DB6-480F-A351-404555447C1A}" presName="outerSibTrans" presStyleCnt="0"/>
      <dgm:spPr/>
    </dgm:pt>
    <dgm:pt modelId="{1A6C32FE-EF22-466C-9C50-3501C3975E80}" type="pres">
      <dgm:prSet presAssocID="{00C13383-F156-4E45-8A07-134BD1E14D25}" presName="oChild" presStyleLbl="fgAcc1" presStyleIdx="1" presStyleCnt="13" custScaleX="124641" custLinFactY="7520" custLinFactNeighborX="4346" custLinFactNeighborY="100000">
        <dgm:presLayoutVars>
          <dgm:bulletEnabled val="1"/>
        </dgm:presLayoutVars>
      </dgm:prSet>
      <dgm:spPr/>
    </dgm:pt>
    <dgm:pt modelId="{9D0C740B-BA92-4063-866E-A2B02A460F9B}" type="pres">
      <dgm:prSet presAssocID="{2D570DF2-8CAC-479E-9EBF-751EC5A7E66F}" presName="outerSibTrans" presStyleCnt="0"/>
      <dgm:spPr/>
    </dgm:pt>
    <dgm:pt modelId="{B04F5F9A-8E35-4FF6-9BD3-2E20C532EA93}" type="pres">
      <dgm:prSet presAssocID="{0F94ADFA-B57F-4ED1-BCB6-FD5C23FDBB19}" presName="oChild" presStyleLbl="fgAcc1" presStyleIdx="2" presStyleCnt="13" custScaleX="120867" custLinFactY="9203" custLinFactNeighborX="4459" custLinFactNeighborY="100000">
        <dgm:presLayoutVars>
          <dgm:bulletEnabled val="1"/>
        </dgm:presLayoutVars>
      </dgm:prSet>
      <dgm:spPr/>
    </dgm:pt>
    <dgm:pt modelId="{7A3C4CAF-5C7A-4426-A3D7-20AFE25115AE}" type="pres">
      <dgm:prSet presAssocID="{094A2FD7-ED3B-4E2F-88E5-D6E9742B0689}" presName="outerSibTrans" presStyleCnt="0"/>
      <dgm:spPr/>
    </dgm:pt>
    <dgm:pt modelId="{1822C5EC-9E7D-472B-AB87-5DE2F2761A88}" type="pres">
      <dgm:prSet presAssocID="{C5425FBE-F5C2-4FD2-A303-15160A7B568E}" presName="oChild" presStyleLbl="fgAcc1" presStyleIdx="3" presStyleCnt="13" custScaleX="120229" custScaleY="113711" custLinFactY="97081" custLinFactNeighborX="3831" custLinFactNeighborY="100000">
        <dgm:presLayoutVars>
          <dgm:bulletEnabled val="1"/>
        </dgm:presLayoutVars>
      </dgm:prSet>
      <dgm:spPr/>
    </dgm:pt>
    <dgm:pt modelId="{3952FBD8-251E-4A24-AB84-205A6A9E2C2A}" type="pres">
      <dgm:prSet presAssocID="{47EF760F-EE37-4788-BB83-59378F871568}" presName="outerSibTrans" presStyleCnt="0"/>
      <dgm:spPr/>
    </dgm:pt>
    <dgm:pt modelId="{72C3EC71-1002-4613-9D37-C07DAE7AFD62}" type="pres">
      <dgm:prSet presAssocID="{A2F1243A-17EB-4801-9F7D-42C2D0B0BF4B}" presName="oChild" presStyleLbl="fgAcc1" presStyleIdx="4" presStyleCnt="13" custScaleX="120426" custLinFactY="94794" custLinFactNeighborX="4431" custLinFactNeighborY="100000">
        <dgm:presLayoutVars>
          <dgm:bulletEnabled val="1"/>
        </dgm:presLayoutVars>
      </dgm:prSet>
      <dgm:spPr/>
    </dgm:pt>
    <dgm:pt modelId="{4527C497-462E-4680-83E3-C0C4824B18EA}" type="pres">
      <dgm:prSet presAssocID="{88662FAB-2145-4D4D-879F-F7F6A228989E}" presName="outerSibTrans" presStyleCnt="0"/>
      <dgm:spPr/>
    </dgm:pt>
    <dgm:pt modelId="{08BD1CF2-5CA0-4735-AD48-2EE119595BC0}" type="pres">
      <dgm:prSet presAssocID="{2411E29C-2784-4283-BC83-D9BA5AFEC056}" presName="oChild" presStyleLbl="fgAcc1" presStyleIdx="5" presStyleCnt="13" custScaleX="117432" custScaleY="83105" custLinFactY="-200415" custLinFactNeighborX="4550" custLinFactNeighborY="-300000">
        <dgm:presLayoutVars>
          <dgm:bulletEnabled val="1"/>
        </dgm:presLayoutVars>
      </dgm:prSet>
      <dgm:spPr/>
    </dgm:pt>
    <dgm:pt modelId="{9EF5FD3D-EDA4-4B3A-BB94-39D71864EC86}" type="pres">
      <dgm:prSet presAssocID="{427E96AB-D501-4137-8CE0-41C66B7F0A1D}" presName="middleBox" presStyleCnt="0"/>
      <dgm:spPr/>
    </dgm:pt>
    <dgm:pt modelId="{47F79A6C-3224-4642-82F3-C3E6F0979F3D}" type="pres">
      <dgm:prSet presAssocID="{427E96AB-D501-4137-8CE0-41C66B7F0A1D}" presName="middleBoxParent" presStyleLbl="node1" presStyleIdx="1" presStyleCnt="3" custScaleY="108804" custLinFactNeighborX="1786" custLinFactNeighborY="2836"/>
      <dgm:spPr/>
    </dgm:pt>
    <dgm:pt modelId="{2DFD7BCF-1022-4FE7-B2F8-D48C5D6F8468}" type="pres">
      <dgm:prSet presAssocID="{427E96AB-D501-4137-8CE0-41C66B7F0A1D}" presName="middleBoxChildren" presStyleCnt="0"/>
      <dgm:spPr/>
    </dgm:pt>
    <dgm:pt modelId="{F437371E-4AF1-4AED-A32D-413B92227BDE}" type="pres">
      <dgm:prSet presAssocID="{AEFB61C3-5B0D-4685-9F87-864FC6B3854A}" presName="mChild" presStyleLbl="fgAcc1" presStyleIdx="6" presStyleCnt="13" custScaleX="153038" custScaleY="1283385" custLinFactY="-735450" custLinFactNeighborX="39922" custLinFactNeighborY="-800000">
        <dgm:presLayoutVars>
          <dgm:bulletEnabled val="1"/>
        </dgm:presLayoutVars>
      </dgm:prSet>
      <dgm:spPr/>
    </dgm:pt>
    <dgm:pt modelId="{7665BF50-A46A-40BA-84DC-347FD3070460}" type="pres">
      <dgm:prSet presAssocID="{209E05B0-DB50-4875-8102-59448C1C0940}" presName="middleSibTrans" presStyleCnt="0"/>
      <dgm:spPr/>
    </dgm:pt>
    <dgm:pt modelId="{3D4C9E29-1AE2-4DE0-A6D4-101E521C232A}" type="pres">
      <dgm:prSet presAssocID="{6A00A6AC-04A0-4E74-A78E-6E4D2DD571D8}" presName="mChild" presStyleLbl="fgAcc1" presStyleIdx="7" presStyleCnt="13" custScaleX="156946" custScaleY="2000000" custLinFactY="-354906" custLinFactNeighborX="36142" custLinFactNeighborY="-400000">
        <dgm:presLayoutVars>
          <dgm:bulletEnabled val="1"/>
        </dgm:presLayoutVars>
      </dgm:prSet>
      <dgm:spPr/>
    </dgm:pt>
    <dgm:pt modelId="{8D844804-920F-4BEE-BBCB-C6447D25EC46}" type="pres">
      <dgm:prSet presAssocID="{2F316B69-DB7B-4889-9C72-AD5C53D52BBC}" presName="middleSibTrans" presStyleCnt="0"/>
      <dgm:spPr/>
    </dgm:pt>
    <dgm:pt modelId="{B79743AE-99C5-4461-A66C-A7E146387A7D}" type="pres">
      <dgm:prSet presAssocID="{DDF3FB9B-ECDE-4E01-81FE-163E920A3555}" presName="mChild" presStyleLbl="fgAcc1" presStyleIdx="8" presStyleCnt="13" custScaleX="153727" custScaleY="1629093" custLinFactY="212042" custLinFactNeighborX="32014" custLinFactNeighborY="300000">
        <dgm:presLayoutVars>
          <dgm:bulletEnabled val="1"/>
        </dgm:presLayoutVars>
      </dgm:prSet>
      <dgm:spPr/>
    </dgm:pt>
    <dgm:pt modelId="{F3D20687-B463-427C-836F-822676AA5175}" type="pres">
      <dgm:prSet presAssocID="{427E96AB-D501-4137-8CE0-41C66B7F0A1D}" presName="centerBox" presStyleCnt="0"/>
      <dgm:spPr/>
    </dgm:pt>
    <dgm:pt modelId="{B4C01BCD-1B62-47AA-B5C6-CE2AA90DC55E}" type="pres">
      <dgm:prSet presAssocID="{427E96AB-D501-4137-8CE0-41C66B7F0A1D}" presName="centerBoxParent" presStyleLbl="node1" presStyleIdx="2" presStyleCnt="3" custScaleX="82346" custScaleY="126545" custLinFactNeighborX="10432" custLinFactNeighborY="-4077"/>
      <dgm:spPr/>
    </dgm:pt>
    <dgm:pt modelId="{A1C4C798-856B-48F3-B8B8-6BBD6FA57D41}" type="pres">
      <dgm:prSet presAssocID="{427E96AB-D501-4137-8CE0-41C66B7F0A1D}" presName="centerBoxChildren" presStyleCnt="0"/>
      <dgm:spPr/>
    </dgm:pt>
    <dgm:pt modelId="{C59A97AF-D4B1-48DD-B583-6875200FF638}" type="pres">
      <dgm:prSet presAssocID="{0F920F33-BF34-483A-BAD2-647647CAAF56}" presName="cChild" presStyleLbl="fgAcc1" presStyleIdx="9" presStyleCnt="13" custScaleX="2000000" custScaleY="100488" custLinFactX="1910894" custLinFactNeighborX="2000000" custLinFactNeighborY="25578">
        <dgm:presLayoutVars>
          <dgm:bulletEnabled val="1"/>
        </dgm:presLayoutVars>
      </dgm:prSet>
      <dgm:spPr/>
    </dgm:pt>
    <dgm:pt modelId="{401E0774-C735-4A81-ADB5-2C7BDB75BCBD}" type="pres">
      <dgm:prSet presAssocID="{65D8420A-5E03-4066-AB76-6478CA2DD6D5}" presName="centerSibTrans" presStyleCnt="0"/>
      <dgm:spPr/>
    </dgm:pt>
    <dgm:pt modelId="{982E7EB3-F3EC-45EF-BCB0-7F7543DCCCC4}" type="pres">
      <dgm:prSet presAssocID="{6640DF00-382A-4790-8A60-A9102DE55F90}" presName="cChild" presStyleLbl="fgAcc1" presStyleIdx="10" presStyleCnt="13" custScaleX="2000000" custScaleY="79878" custLinFactX="1467240" custLinFactNeighborX="1500000" custLinFactNeighborY="-77963">
        <dgm:presLayoutVars>
          <dgm:bulletEnabled val="1"/>
        </dgm:presLayoutVars>
      </dgm:prSet>
      <dgm:spPr/>
    </dgm:pt>
    <dgm:pt modelId="{7E179A99-9F08-4404-AADF-56ED8792BC21}" type="pres">
      <dgm:prSet presAssocID="{244D5971-CB04-4AE2-8D82-C371FCB95EE1}" presName="centerSibTrans" presStyleCnt="0"/>
      <dgm:spPr/>
    </dgm:pt>
    <dgm:pt modelId="{CAA12C97-1C1A-4E36-837B-A377520DBEAB}" type="pres">
      <dgm:prSet presAssocID="{19BF8922-8EA2-4710-8959-9DC9C49F7E6F}" presName="cChild" presStyleLbl="fgAcc1" presStyleIdx="11" presStyleCnt="13" custScaleX="2000000" custScaleY="60099" custLinFactX="1846922" custLinFactNeighborX="1900000" custLinFactNeighborY="-30133">
        <dgm:presLayoutVars>
          <dgm:bulletEnabled val="1"/>
        </dgm:presLayoutVars>
      </dgm:prSet>
      <dgm:spPr/>
    </dgm:pt>
    <dgm:pt modelId="{AAB76317-1F71-433B-8AB0-BAFD9AB47E29}" type="pres">
      <dgm:prSet presAssocID="{5E65909B-0FCE-49D8-AB00-8A42057B482A}" presName="centerSibTrans" presStyleCnt="0"/>
      <dgm:spPr/>
    </dgm:pt>
    <dgm:pt modelId="{1642ABAE-99EA-47B5-9BF6-C7BEE44410F8}" type="pres">
      <dgm:prSet presAssocID="{4E0118DB-5E4B-4455-8210-6807C1283746}" presName="cChild" presStyleLbl="fgAcc1" presStyleIdx="12" presStyleCnt="13" custScaleX="2000000" custScaleY="61858" custLinFactX="-1237812" custLinFactNeighborX="-1300000" custLinFactNeighborY="49677">
        <dgm:presLayoutVars>
          <dgm:bulletEnabled val="1"/>
        </dgm:presLayoutVars>
      </dgm:prSet>
      <dgm:spPr/>
    </dgm:pt>
  </dgm:ptLst>
  <dgm:cxnLst>
    <dgm:cxn modelId="{683DBE16-423A-4EEA-B74C-D489BC9D76F2}" srcId="{0ED363B5-5796-4BE8-B1FD-362AC771DBCE}" destId="{4E0118DB-5E4B-4455-8210-6807C1283746}" srcOrd="3" destOrd="0" parTransId="{DB737477-DABF-429B-9D22-CE5CC3E3EF03}" sibTransId="{A768E208-FDE4-4DD1-92FA-A2EF99FF3619}"/>
    <dgm:cxn modelId="{4865BF30-B407-49D3-9BD8-8B99F10D6B54}" type="presOf" srcId="{2411E29C-2784-4283-BC83-D9BA5AFEC056}" destId="{08BD1CF2-5CA0-4735-AD48-2EE119595BC0}" srcOrd="0" destOrd="0" presId="urn:microsoft.com/office/officeart/2005/8/layout/target2"/>
    <dgm:cxn modelId="{AE410531-811B-4BD3-AD31-BD5E0CDF6828}" srcId="{0ED363B5-5796-4BE8-B1FD-362AC771DBCE}" destId="{0F920F33-BF34-483A-BAD2-647647CAAF56}" srcOrd="0" destOrd="0" parTransId="{17FE2684-D09B-4E3E-ACD0-041B75E963E4}" sibTransId="{65D8420A-5E03-4066-AB76-6478CA2DD6D5}"/>
    <dgm:cxn modelId="{E4D97436-116B-4A16-B49D-3690AE1CED42}" srcId="{427E96AB-D501-4137-8CE0-41C66B7F0A1D}" destId="{195F40F7-405D-4044-A665-29C992D3A7A2}" srcOrd="0" destOrd="0" parTransId="{A3907FAC-83D2-494C-93E5-EF6C78E2ABF9}" sibTransId="{098A7BF9-1C2A-4FEA-96CF-9042FA7D1FB6}"/>
    <dgm:cxn modelId="{CDA1103C-94E4-4EE9-A4E8-D7300C975988}" type="presOf" srcId="{1CE422DA-8EB3-4EDC-8757-7CC7C1A04EB3}" destId="{4F43ACFC-758A-4026-9505-1263B075C890}" srcOrd="0" destOrd="0" presId="urn:microsoft.com/office/officeart/2005/8/layout/target2"/>
    <dgm:cxn modelId="{1604F95B-5027-430B-8321-D185DC48A921}" type="presOf" srcId="{195F40F7-405D-4044-A665-29C992D3A7A2}" destId="{477F3AE4-A540-41FD-B34F-488318366CDF}" srcOrd="0" destOrd="0" presId="urn:microsoft.com/office/officeart/2005/8/layout/target2"/>
    <dgm:cxn modelId="{A8D99D60-8A91-472B-8ADF-9C9DF4D4B4B9}" type="presOf" srcId="{0F920F33-BF34-483A-BAD2-647647CAAF56}" destId="{C59A97AF-D4B1-48DD-B583-6875200FF638}" srcOrd="0" destOrd="0" presId="urn:microsoft.com/office/officeart/2005/8/layout/target2"/>
    <dgm:cxn modelId="{3BD90063-ADEA-4A75-8144-A3894A5E6FEA}" srcId="{427E96AB-D501-4137-8CE0-41C66B7F0A1D}" destId="{FC3438E9-7D6C-4105-9041-CA9F2CBFE6BE}" srcOrd="1" destOrd="0" parTransId="{D20D184D-0A5F-4102-8647-4B20E616CF57}" sibTransId="{0CAB6B35-5726-43AB-A095-D22CBD884E1F}"/>
    <dgm:cxn modelId="{F7335E63-E8C5-4CE6-BF4E-EF1983EE71C0}" srcId="{195F40F7-405D-4044-A665-29C992D3A7A2}" destId="{00C13383-F156-4E45-8A07-134BD1E14D25}" srcOrd="1" destOrd="0" parTransId="{DE5A92D6-09E9-464F-92D5-69207DC01FC2}" sibTransId="{2D570DF2-8CAC-479E-9EBF-751EC5A7E66F}"/>
    <dgm:cxn modelId="{B1028645-696F-429A-9217-7AD69E99A88A}" type="presOf" srcId="{427E96AB-D501-4137-8CE0-41C66B7F0A1D}" destId="{C9C938D7-B228-4BCC-9563-D0CA0319539E}" srcOrd="0" destOrd="0" presId="urn:microsoft.com/office/officeart/2005/8/layout/target2"/>
    <dgm:cxn modelId="{68797747-7841-46D3-B32B-FD69614BD0ED}" srcId="{427E96AB-D501-4137-8CE0-41C66B7F0A1D}" destId="{0ED363B5-5796-4BE8-B1FD-362AC771DBCE}" srcOrd="2" destOrd="0" parTransId="{875DDEBF-4C20-43CB-8CAB-61D92990B447}" sibTransId="{6FE29189-CEC2-4805-8956-42684DF8964A}"/>
    <dgm:cxn modelId="{3B712449-D2DB-4DAD-904B-135D21C209C2}" srcId="{FC3438E9-7D6C-4105-9041-CA9F2CBFE6BE}" destId="{AEFB61C3-5B0D-4685-9F87-864FC6B3854A}" srcOrd="0" destOrd="0" parTransId="{8032317C-ED18-4102-BD8B-B972F90B9556}" sibTransId="{209E05B0-DB50-4875-8102-59448C1C0940}"/>
    <dgm:cxn modelId="{6B3CDE6F-9526-4C93-87FA-317EBE152A40}" type="presOf" srcId="{6A00A6AC-04A0-4E74-A78E-6E4D2DD571D8}" destId="{3D4C9E29-1AE2-4DE0-A6D4-101E521C232A}" srcOrd="0" destOrd="0" presId="urn:microsoft.com/office/officeart/2005/8/layout/target2"/>
    <dgm:cxn modelId="{F4D41B7E-D23D-4FAD-A8B7-BFCA026E7AF8}" type="presOf" srcId="{6640DF00-382A-4790-8A60-A9102DE55F90}" destId="{982E7EB3-F3EC-45EF-BCB0-7F7543DCCCC4}" srcOrd="0" destOrd="0" presId="urn:microsoft.com/office/officeart/2005/8/layout/target2"/>
    <dgm:cxn modelId="{E93D3F83-5022-4CE9-99A6-B8245F579BE1}" srcId="{FC3438E9-7D6C-4105-9041-CA9F2CBFE6BE}" destId="{6A00A6AC-04A0-4E74-A78E-6E4D2DD571D8}" srcOrd="1" destOrd="0" parTransId="{3FC8CC96-5146-412D-85EE-0F0CDCAC8142}" sibTransId="{2F316B69-DB7B-4889-9C72-AD5C53D52BBC}"/>
    <dgm:cxn modelId="{0D63468C-3503-40FE-A6D9-E6CC023942B9}" srcId="{195F40F7-405D-4044-A665-29C992D3A7A2}" destId="{2411E29C-2784-4283-BC83-D9BA5AFEC056}" srcOrd="5" destOrd="0" parTransId="{66D392BD-4BA1-49BD-98C0-93DEAE2442F7}" sibTransId="{CE93B17D-B820-48B0-A9E9-9962010E3575}"/>
    <dgm:cxn modelId="{3D82E08F-0985-4528-A0FC-68B5A05C4218}" type="presOf" srcId="{DDF3FB9B-ECDE-4E01-81FE-163E920A3555}" destId="{B79743AE-99C5-4461-A66C-A7E146387A7D}" srcOrd="0" destOrd="0" presId="urn:microsoft.com/office/officeart/2005/8/layout/target2"/>
    <dgm:cxn modelId="{50465190-B719-496F-9BD3-19164A19FDF9}" type="presOf" srcId="{0F94ADFA-B57F-4ED1-BCB6-FD5C23FDBB19}" destId="{B04F5F9A-8E35-4FF6-9BD3-2E20C532EA93}" srcOrd="0" destOrd="0" presId="urn:microsoft.com/office/officeart/2005/8/layout/target2"/>
    <dgm:cxn modelId="{C91B9995-8C30-4957-B33D-D9D5A628A538}" type="presOf" srcId="{AEFB61C3-5B0D-4685-9F87-864FC6B3854A}" destId="{F437371E-4AF1-4AED-A32D-413B92227BDE}" srcOrd="0" destOrd="0" presId="urn:microsoft.com/office/officeart/2005/8/layout/target2"/>
    <dgm:cxn modelId="{BCADF9A1-C20A-4541-9409-FBA9D509F82E}" srcId="{195F40F7-405D-4044-A665-29C992D3A7A2}" destId="{C5425FBE-F5C2-4FD2-A303-15160A7B568E}" srcOrd="3" destOrd="0" parTransId="{5D694753-8AA6-4D37-8A1E-52BE7EE38E5A}" sibTransId="{47EF760F-EE37-4788-BB83-59378F871568}"/>
    <dgm:cxn modelId="{9CF009AA-F1FA-4767-9CAC-E641987E027B}" type="presOf" srcId="{0ED363B5-5796-4BE8-B1FD-362AC771DBCE}" destId="{B4C01BCD-1B62-47AA-B5C6-CE2AA90DC55E}" srcOrd="0" destOrd="0" presId="urn:microsoft.com/office/officeart/2005/8/layout/target2"/>
    <dgm:cxn modelId="{17C24FB5-5EA6-45A7-BA44-E0F87B596FCE}" srcId="{195F40F7-405D-4044-A665-29C992D3A7A2}" destId="{0F94ADFA-B57F-4ED1-BCB6-FD5C23FDBB19}" srcOrd="2" destOrd="0" parTransId="{D57836B6-48E8-45C0-9099-070605AEA1D2}" sibTransId="{094A2FD7-ED3B-4E2F-88E5-D6E9742B0689}"/>
    <dgm:cxn modelId="{BB52CDBA-F893-4218-9EC1-C879BBA3E145}" type="presOf" srcId="{00C13383-F156-4E45-8A07-134BD1E14D25}" destId="{1A6C32FE-EF22-466C-9C50-3501C3975E80}" srcOrd="0" destOrd="0" presId="urn:microsoft.com/office/officeart/2005/8/layout/target2"/>
    <dgm:cxn modelId="{29C155C5-06A2-40D5-8C06-1853C6202AF5}" srcId="{195F40F7-405D-4044-A665-29C992D3A7A2}" destId="{A2F1243A-17EB-4801-9F7D-42C2D0B0BF4B}" srcOrd="4" destOrd="0" parTransId="{A443C879-A267-4A53-8EF4-765E40030FAB}" sibTransId="{88662FAB-2145-4D4D-879F-F7F6A228989E}"/>
    <dgm:cxn modelId="{DF8F54DD-4E26-4351-AA12-CF890BF4C821}" srcId="{195F40F7-405D-4044-A665-29C992D3A7A2}" destId="{1CE422DA-8EB3-4EDC-8757-7CC7C1A04EB3}" srcOrd="0" destOrd="0" parTransId="{0ACA4D57-A973-4B99-B60B-FCDE92F0F2C5}" sibTransId="{059785EB-3DB6-480F-A351-404555447C1A}"/>
    <dgm:cxn modelId="{AB1D9BE2-B308-4DB0-8111-5D89AB4614A4}" srcId="{0ED363B5-5796-4BE8-B1FD-362AC771DBCE}" destId="{19BF8922-8EA2-4710-8959-9DC9C49F7E6F}" srcOrd="2" destOrd="0" parTransId="{630EEB47-654F-46F3-9C52-E999D53C7070}" sibTransId="{5E65909B-0FCE-49D8-AB00-8A42057B482A}"/>
    <dgm:cxn modelId="{345042E3-D0A0-4EE2-A803-525FEA6BFE9A}" srcId="{0ED363B5-5796-4BE8-B1FD-362AC771DBCE}" destId="{6640DF00-382A-4790-8A60-A9102DE55F90}" srcOrd="1" destOrd="0" parTransId="{A467C381-F098-4619-8DB2-B34B9C437380}" sibTransId="{244D5971-CB04-4AE2-8D82-C371FCB95EE1}"/>
    <dgm:cxn modelId="{F33DFAE3-1401-4895-A748-BE300EA44150}" type="presOf" srcId="{C5425FBE-F5C2-4FD2-A303-15160A7B568E}" destId="{1822C5EC-9E7D-472B-AB87-5DE2F2761A88}" srcOrd="0" destOrd="0" presId="urn:microsoft.com/office/officeart/2005/8/layout/target2"/>
    <dgm:cxn modelId="{CB2ACEE7-6D3D-472F-87AC-90CEB5529EDE}" srcId="{427E96AB-D501-4137-8CE0-41C66B7F0A1D}" destId="{651384FA-AB2A-415E-9A00-16653E942419}" srcOrd="3" destOrd="0" parTransId="{89868624-1710-42AE-A522-7185A526FDCB}" sibTransId="{03318D08-608D-457D-8C3C-4D1170BC7AC5}"/>
    <dgm:cxn modelId="{02F23CEB-66DC-4FCE-B12E-07BDA939229F}" type="presOf" srcId="{A2F1243A-17EB-4801-9F7D-42C2D0B0BF4B}" destId="{72C3EC71-1002-4613-9D37-C07DAE7AFD62}" srcOrd="0" destOrd="0" presId="urn:microsoft.com/office/officeart/2005/8/layout/target2"/>
    <dgm:cxn modelId="{800A69EB-D181-4F6A-9671-F0BFE94FFB6E}" type="presOf" srcId="{4E0118DB-5E4B-4455-8210-6807C1283746}" destId="{1642ABAE-99EA-47B5-9BF6-C7BEE44410F8}" srcOrd="0" destOrd="0" presId="urn:microsoft.com/office/officeart/2005/8/layout/target2"/>
    <dgm:cxn modelId="{4743ADF0-0E7C-4689-8B55-6F293CC1326F}" type="presOf" srcId="{FC3438E9-7D6C-4105-9041-CA9F2CBFE6BE}" destId="{47F79A6C-3224-4642-82F3-C3E6F0979F3D}" srcOrd="0" destOrd="0" presId="urn:microsoft.com/office/officeart/2005/8/layout/target2"/>
    <dgm:cxn modelId="{7424EBF4-AE78-4CB7-BB73-E3A1F244ECF2}" type="presOf" srcId="{19BF8922-8EA2-4710-8959-9DC9C49F7E6F}" destId="{CAA12C97-1C1A-4E36-837B-A377520DBEAB}" srcOrd="0" destOrd="0" presId="urn:microsoft.com/office/officeart/2005/8/layout/target2"/>
    <dgm:cxn modelId="{DCCE9CF6-F1A4-4E62-96F6-5B7D91876D6C}" srcId="{FC3438E9-7D6C-4105-9041-CA9F2CBFE6BE}" destId="{DDF3FB9B-ECDE-4E01-81FE-163E920A3555}" srcOrd="2" destOrd="0" parTransId="{72BE2F1F-283F-47DA-9A9E-A92C509201C3}" sibTransId="{0467A1BF-A796-44FF-A490-36DC583CFC9A}"/>
    <dgm:cxn modelId="{61458AD3-2F86-4CE6-9A99-5CB4D3A12A5D}" type="presParOf" srcId="{C9C938D7-B228-4BCC-9563-D0CA0319539E}" destId="{39A72A11-1F36-4C42-B8B9-12014AA6E23D}" srcOrd="0" destOrd="0" presId="urn:microsoft.com/office/officeart/2005/8/layout/target2"/>
    <dgm:cxn modelId="{3486FF6A-9954-4523-A7E5-58A36C721728}" type="presParOf" srcId="{39A72A11-1F36-4C42-B8B9-12014AA6E23D}" destId="{477F3AE4-A540-41FD-B34F-488318366CDF}" srcOrd="0" destOrd="0" presId="urn:microsoft.com/office/officeart/2005/8/layout/target2"/>
    <dgm:cxn modelId="{072168AA-6DA7-4219-8EDC-C176FC502941}" type="presParOf" srcId="{39A72A11-1F36-4C42-B8B9-12014AA6E23D}" destId="{D775FA9D-8AC5-45DC-BF5C-7F2CB28B4F25}" srcOrd="1" destOrd="0" presId="urn:microsoft.com/office/officeart/2005/8/layout/target2"/>
    <dgm:cxn modelId="{91D5F6C4-5B68-4088-8B08-D74706EDAC0C}" type="presParOf" srcId="{D775FA9D-8AC5-45DC-BF5C-7F2CB28B4F25}" destId="{4F43ACFC-758A-4026-9505-1263B075C890}" srcOrd="0" destOrd="0" presId="urn:microsoft.com/office/officeart/2005/8/layout/target2"/>
    <dgm:cxn modelId="{5E980C4B-A30E-4B94-ADD9-E45455E39C3A}" type="presParOf" srcId="{D775FA9D-8AC5-45DC-BF5C-7F2CB28B4F25}" destId="{57DC0478-3742-4FDE-9FD2-38F8F22B8F8C}" srcOrd="1" destOrd="0" presId="urn:microsoft.com/office/officeart/2005/8/layout/target2"/>
    <dgm:cxn modelId="{B179D6DF-2729-4B62-87CA-A6538D5C959F}" type="presParOf" srcId="{D775FA9D-8AC5-45DC-BF5C-7F2CB28B4F25}" destId="{1A6C32FE-EF22-466C-9C50-3501C3975E80}" srcOrd="2" destOrd="0" presId="urn:microsoft.com/office/officeart/2005/8/layout/target2"/>
    <dgm:cxn modelId="{72F4D0D2-6DB4-4535-891D-ABC65ACACCC7}" type="presParOf" srcId="{D775FA9D-8AC5-45DC-BF5C-7F2CB28B4F25}" destId="{9D0C740B-BA92-4063-866E-A2B02A460F9B}" srcOrd="3" destOrd="0" presId="urn:microsoft.com/office/officeart/2005/8/layout/target2"/>
    <dgm:cxn modelId="{4866C780-54EC-48A1-B90B-1994591CB512}" type="presParOf" srcId="{D775FA9D-8AC5-45DC-BF5C-7F2CB28B4F25}" destId="{B04F5F9A-8E35-4FF6-9BD3-2E20C532EA93}" srcOrd="4" destOrd="0" presId="urn:microsoft.com/office/officeart/2005/8/layout/target2"/>
    <dgm:cxn modelId="{34B9A938-D77C-4AF3-BEC3-030B9684AC52}" type="presParOf" srcId="{D775FA9D-8AC5-45DC-BF5C-7F2CB28B4F25}" destId="{7A3C4CAF-5C7A-4426-A3D7-20AFE25115AE}" srcOrd="5" destOrd="0" presId="urn:microsoft.com/office/officeart/2005/8/layout/target2"/>
    <dgm:cxn modelId="{B4B37E13-8D94-468A-A644-26ECFA9D3A93}" type="presParOf" srcId="{D775FA9D-8AC5-45DC-BF5C-7F2CB28B4F25}" destId="{1822C5EC-9E7D-472B-AB87-5DE2F2761A88}" srcOrd="6" destOrd="0" presId="urn:microsoft.com/office/officeart/2005/8/layout/target2"/>
    <dgm:cxn modelId="{58852B05-68D4-48E8-ACD4-D1241D42DF0A}" type="presParOf" srcId="{D775FA9D-8AC5-45DC-BF5C-7F2CB28B4F25}" destId="{3952FBD8-251E-4A24-AB84-205A6A9E2C2A}" srcOrd="7" destOrd="0" presId="urn:microsoft.com/office/officeart/2005/8/layout/target2"/>
    <dgm:cxn modelId="{70D2C4F4-893D-4A63-8C48-FF8201B0A7E7}" type="presParOf" srcId="{D775FA9D-8AC5-45DC-BF5C-7F2CB28B4F25}" destId="{72C3EC71-1002-4613-9D37-C07DAE7AFD62}" srcOrd="8" destOrd="0" presId="urn:microsoft.com/office/officeart/2005/8/layout/target2"/>
    <dgm:cxn modelId="{00B3FBCE-EF27-4DCD-AD05-B66D2ECEE30F}" type="presParOf" srcId="{D775FA9D-8AC5-45DC-BF5C-7F2CB28B4F25}" destId="{4527C497-462E-4680-83E3-C0C4824B18EA}" srcOrd="9" destOrd="0" presId="urn:microsoft.com/office/officeart/2005/8/layout/target2"/>
    <dgm:cxn modelId="{85766F63-2034-4E46-A724-1E9E412574B2}" type="presParOf" srcId="{D775FA9D-8AC5-45DC-BF5C-7F2CB28B4F25}" destId="{08BD1CF2-5CA0-4735-AD48-2EE119595BC0}" srcOrd="10" destOrd="0" presId="urn:microsoft.com/office/officeart/2005/8/layout/target2"/>
    <dgm:cxn modelId="{8EA5EF12-D375-4A29-A714-D4021F72C43F}" type="presParOf" srcId="{C9C938D7-B228-4BCC-9563-D0CA0319539E}" destId="{9EF5FD3D-EDA4-4B3A-BB94-39D71864EC86}" srcOrd="1" destOrd="0" presId="urn:microsoft.com/office/officeart/2005/8/layout/target2"/>
    <dgm:cxn modelId="{E80E9DF1-4234-41B1-A51A-62BBAFC06054}" type="presParOf" srcId="{9EF5FD3D-EDA4-4B3A-BB94-39D71864EC86}" destId="{47F79A6C-3224-4642-82F3-C3E6F0979F3D}" srcOrd="0" destOrd="0" presId="urn:microsoft.com/office/officeart/2005/8/layout/target2"/>
    <dgm:cxn modelId="{124044A8-1F20-49BD-9EEE-5CEC7B33B8EA}" type="presParOf" srcId="{9EF5FD3D-EDA4-4B3A-BB94-39D71864EC86}" destId="{2DFD7BCF-1022-4FE7-B2F8-D48C5D6F8468}" srcOrd="1" destOrd="0" presId="urn:microsoft.com/office/officeart/2005/8/layout/target2"/>
    <dgm:cxn modelId="{9167688A-8745-4299-88A1-17AC697BEF7D}" type="presParOf" srcId="{2DFD7BCF-1022-4FE7-B2F8-D48C5D6F8468}" destId="{F437371E-4AF1-4AED-A32D-413B92227BDE}" srcOrd="0" destOrd="0" presId="urn:microsoft.com/office/officeart/2005/8/layout/target2"/>
    <dgm:cxn modelId="{1842564C-EA10-44E4-8C98-F76BE1A1E34B}" type="presParOf" srcId="{2DFD7BCF-1022-4FE7-B2F8-D48C5D6F8468}" destId="{7665BF50-A46A-40BA-84DC-347FD3070460}" srcOrd="1" destOrd="0" presId="urn:microsoft.com/office/officeart/2005/8/layout/target2"/>
    <dgm:cxn modelId="{35F3A18B-9867-4881-A715-EB461231814C}" type="presParOf" srcId="{2DFD7BCF-1022-4FE7-B2F8-D48C5D6F8468}" destId="{3D4C9E29-1AE2-4DE0-A6D4-101E521C232A}" srcOrd="2" destOrd="0" presId="urn:microsoft.com/office/officeart/2005/8/layout/target2"/>
    <dgm:cxn modelId="{E8C14D9A-55F7-46DB-8B40-6E81D033BBE8}" type="presParOf" srcId="{2DFD7BCF-1022-4FE7-B2F8-D48C5D6F8468}" destId="{8D844804-920F-4BEE-BBCB-C6447D25EC46}" srcOrd="3" destOrd="0" presId="urn:microsoft.com/office/officeart/2005/8/layout/target2"/>
    <dgm:cxn modelId="{CBEDAB17-A83B-4A3C-A660-F08ACF3C61A1}" type="presParOf" srcId="{2DFD7BCF-1022-4FE7-B2F8-D48C5D6F8468}" destId="{B79743AE-99C5-4461-A66C-A7E146387A7D}" srcOrd="4" destOrd="0" presId="urn:microsoft.com/office/officeart/2005/8/layout/target2"/>
    <dgm:cxn modelId="{1D2B4C15-7D7C-49C9-802D-BE5E4CF7E611}" type="presParOf" srcId="{C9C938D7-B228-4BCC-9563-D0CA0319539E}" destId="{F3D20687-B463-427C-836F-822676AA5175}" srcOrd="2" destOrd="0" presId="urn:microsoft.com/office/officeart/2005/8/layout/target2"/>
    <dgm:cxn modelId="{A2F3BA9D-89AE-4794-98D4-DD916D07A150}" type="presParOf" srcId="{F3D20687-B463-427C-836F-822676AA5175}" destId="{B4C01BCD-1B62-47AA-B5C6-CE2AA90DC55E}" srcOrd="0" destOrd="0" presId="urn:microsoft.com/office/officeart/2005/8/layout/target2"/>
    <dgm:cxn modelId="{892CE9D6-43DD-4BBD-9395-B14FC82ABAEF}" type="presParOf" srcId="{F3D20687-B463-427C-836F-822676AA5175}" destId="{A1C4C798-856B-48F3-B8B8-6BBD6FA57D41}" srcOrd="1" destOrd="0" presId="urn:microsoft.com/office/officeart/2005/8/layout/target2"/>
    <dgm:cxn modelId="{00776D49-6699-45C0-81D5-08BD14CC52CE}" type="presParOf" srcId="{A1C4C798-856B-48F3-B8B8-6BBD6FA57D41}" destId="{C59A97AF-D4B1-48DD-B583-6875200FF638}" srcOrd="0" destOrd="0" presId="urn:microsoft.com/office/officeart/2005/8/layout/target2"/>
    <dgm:cxn modelId="{ECE8578B-6513-4321-BF5B-10D5FB52E444}" type="presParOf" srcId="{A1C4C798-856B-48F3-B8B8-6BBD6FA57D41}" destId="{401E0774-C735-4A81-ADB5-2C7BDB75BCBD}" srcOrd="1" destOrd="0" presId="urn:microsoft.com/office/officeart/2005/8/layout/target2"/>
    <dgm:cxn modelId="{0414E132-51AB-4C8A-BA9B-3491FB199269}" type="presParOf" srcId="{A1C4C798-856B-48F3-B8B8-6BBD6FA57D41}" destId="{982E7EB3-F3EC-45EF-BCB0-7F7543DCCCC4}" srcOrd="2" destOrd="0" presId="urn:microsoft.com/office/officeart/2005/8/layout/target2"/>
    <dgm:cxn modelId="{1E7B9965-1D7A-47B7-8C65-51579B9657F8}" type="presParOf" srcId="{A1C4C798-856B-48F3-B8B8-6BBD6FA57D41}" destId="{7E179A99-9F08-4404-AADF-56ED8792BC21}" srcOrd="3" destOrd="0" presId="urn:microsoft.com/office/officeart/2005/8/layout/target2"/>
    <dgm:cxn modelId="{E1043501-8A0D-47E7-A853-D2B34769C345}" type="presParOf" srcId="{A1C4C798-856B-48F3-B8B8-6BBD6FA57D41}" destId="{CAA12C97-1C1A-4E36-837B-A377520DBEAB}" srcOrd="4" destOrd="0" presId="urn:microsoft.com/office/officeart/2005/8/layout/target2"/>
    <dgm:cxn modelId="{6338A4D0-7A21-4370-AAF0-59F6EE897247}" type="presParOf" srcId="{A1C4C798-856B-48F3-B8B8-6BBD6FA57D41}" destId="{AAB76317-1F71-433B-8AB0-BAFD9AB47E29}" srcOrd="5" destOrd="0" presId="urn:microsoft.com/office/officeart/2005/8/layout/target2"/>
    <dgm:cxn modelId="{B6999CE1-83EF-44C8-9A52-49460373E6FC}" type="presParOf" srcId="{A1C4C798-856B-48F3-B8B8-6BBD6FA57D41}" destId="{1642ABAE-99EA-47B5-9BF6-C7BEE44410F8}" srcOrd="6" destOrd="0" presId="urn:microsoft.com/office/officeart/2005/8/layout/targe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7F3AE4-A540-41FD-B34F-488318366CDF}">
      <dsp:nvSpPr>
        <dsp:cNvPr id="0" name=""/>
        <dsp:cNvSpPr/>
      </dsp:nvSpPr>
      <dsp:spPr>
        <a:xfrm>
          <a:off x="0" y="0"/>
          <a:ext cx="9144000" cy="6098876"/>
        </a:xfrm>
        <a:prstGeom prst="roundRect">
          <a:avLst>
            <a:gd name="adj" fmla="val 8500"/>
          </a:avLst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4733405" numCol="1" spcCol="1270" anchor="t" anchorCtr="0">
          <a:noAutofit/>
        </a:bodyPr>
        <a:lstStyle/>
        <a:p>
          <a:pPr marL="0" lvl="0" indent="0" algn="ctr" defTabSz="8445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uk-UA" sz="19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«МАТЕМАТИЧНЕ МОДЕЛЮВАННЯ ТА ТЕОРІЯ ОПТИМАЛЬНИХ РІШЕНЬ» </a:t>
          </a:r>
          <a:endParaRPr lang="uk-UA" sz="1900" b="1" kern="1200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ea typeface="Times New Roman" panose="02020603050405020304" pitchFamily="18" charset="0"/>
          </a:endParaRPr>
        </a:p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uk-UA" sz="14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anose="02020603050405020304" pitchFamily="18" charset="0"/>
            </a:rPr>
            <a:t>НАУКОВИЙ НАПРЯМ</a:t>
          </a:r>
          <a:r>
            <a:rPr lang="en-US" sz="14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anose="02020603050405020304" pitchFamily="18" charset="0"/>
            </a:rPr>
            <a:t>:</a:t>
          </a:r>
          <a:r>
            <a:rPr lang="uk-UA" sz="14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anose="02020603050405020304" pitchFamily="18" charset="0"/>
            </a:rPr>
            <a:t> </a:t>
          </a:r>
          <a:r>
            <a:rPr lang="uk-UA" sz="14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anose="02020603050405020304" pitchFamily="18" charset="0"/>
            </a:rPr>
            <a:t>Природничо-математичний</a:t>
          </a:r>
        </a:p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uk-UA" sz="14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КЕРІВНИКИ НАУКОВОЇ ШКОЛИ</a:t>
          </a:r>
          <a:r>
            <a:rPr lang="en-US" sz="14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:</a:t>
          </a:r>
          <a:r>
            <a:rPr lang="uk-UA" sz="14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uk-UA" sz="1400" b="1" kern="12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д.ф.м.н</a:t>
          </a:r>
          <a:r>
            <a:rPr lang="uk-UA" sz="14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., проф. </a:t>
          </a:r>
          <a:r>
            <a:rPr lang="uk-UA" sz="1400" b="1" kern="12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О.Г.Наконечний</a:t>
          </a:r>
          <a:r>
            <a:rPr lang="uk-UA" sz="14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,   </a:t>
          </a:r>
          <a:r>
            <a:rPr lang="uk-UA" sz="1400" b="1" kern="12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чл</a:t>
          </a:r>
          <a:r>
            <a:rPr lang="uk-UA" sz="14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.-</a:t>
          </a:r>
          <a:r>
            <a:rPr lang="uk-UA" sz="1400" b="1" kern="12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кор</a:t>
          </a:r>
          <a:r>
            <a:rPr lang="uk-UA" sz="14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 НАНУ, </a:t>
          </a:r>
          <a:r>
            <a:rPr lang="uk-UA" sz="1400" b="1" kern="12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д.ф.м.н</a:t>
          </a:r>
          <a:r>
            <a:rPr lang="uk-UA" sz="14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., проф. </a:t>
          </a:r>
          <a:r>
            <a:rPr lang="uk-UA" sz="1400" b="1" kern="1200" dirty="0" err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Ю.В.Крак</a:t>
          </a:r>
          <a:endParaRPr lang="uk-UA" sz="1400" b="0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0" lvl="0" indent="0" algn="just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uk-UA" sz="1400" b="0" kern="1200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51835" y="151835"/>
        <a:ext cx="8840330" cy="5795206"/>
      </dsp:txXfrm>
    </dsp:sp>
    <dsp:sp modelId="{4F43ACFC-758A-4026-9505-1263B075C890}">
      <dsp:nvSpPr>
        <dsp:cNvPr id="0" name=""/>
        <dsp:cNvSpPr/>
      </dsp:nvSpPr>
      <dsp:spPr>
        <a:xfrm>
          <a:off x="163730" y="1482973"/>
          <a:ext cx="1686258" cy="696248"/>
        </a:xfrm>
        <a:prstGeom prst="roundRect">
          <a:avLst>
            <a:gd name="adj" fmla="val 10500"/>
          </a:avLst>
        </a:prstGeom>
        <a:solidFill>
          <a:schemeClr val="bg1">
            <a:lumMod val="75000"/>
          </a:schemeClr>
        </a:solidFill>
        <a:ln w="127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3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КВАЛІФІКАЦІЙНИЙ СКЛАД</a:t>
          </a:r>
        </a:p>
      </dsp:txBody>
      <dsp:txXfrm>
        <a:off x="185142" y="1504385"/>
        <a:ext cx="1643434" cy="653424"/>
      </dsp:txXfrm>
    </dsp:sp>
    <dsp:sp modelId="{1A6C32FE-EF22-466C-9C50-3501C3975E80}">
      <dsp:nvSpPr>
        <dsp:cNvPr id="0" name=""/>
        <dsp:cNvSpPr/>
      </dsp:nvSpPr>
      <dsp:spPr>
        <a:xfrm>
          <a:off x="119221" y="2318063"/>
          <a:ext cx="1709575" cy="696248"/>
        </a:xfrm>
        <a:prstGeom prst="roundRect">
          <a:avLst>
            <a:gd name="adj" fmla="val 10500"/>
          </a:avLst>
        </a:prstGeom>
        <a:solidFill>
          <a:schemeClr val="bg1">
            <a:lumMod val="85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2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ДОКТОРІВ НАУК </a:t>
          </a:r>
          <a:r>
            <a:rPr lang="uk-UA" sz="12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–</a:t>
          </a:r>
          <a:r>
            <a:rPr lang="uk-UA" sz="1200" b="1" i="0" u="none" kern="1200" dirty="0">
              <a:solidFill>
                <a:srgbClr val="002060"/>
              </a:solidFill>
            </a:rPr>
            <a:t> 10</a:t>
          </a:r>
          <a:endParaRPr lang="uk-UA" sz="1200" b="1" kern="1200" dirty="0"/>
        </a:p>
      </dsp:txBody>
      <dsp:txXfrm>
        <a:off x="140633" y="2339475"/>
        <a:ext cx="1666751" cy="653424"/>
      </dsp:txXfrm>
    </dsp:sp>
    <dsp:sp modelId="{B04F5F9A-8E35-4FF6-9BD3-2E20C532EA93}">
      <dsp:nvSpPr>
        <dsp:cNvPr id="0" name=""/>
        <dsp:cNvSpPr/>
      </dsp:nvSpPr>
      <dsp:spPr>
        <a:xfrm>
          <a:off x="146653" y="3048398"/>
          <a:ext cx="1657811" cy="696248"/>
        </a:xfrm>
        <a:prstGeom prst="roundRect">
          <a:avLst>
            <a:gd name="adj" fmla="val 10500"/>
          </a:avLst>
        </a:prstGeom>
        <a:solidFill>
          <a:schemeClr val="bg1">
            <a:lumMod val="85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2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КАНДИДАТІВ НАУК</a:t>
          </a:r>
          <a:r>
            <a:rPr lang="uk-UA" sz="1200" kern="1200" dirty="0">
              <a:solidFill>
                <a:srgbClr val="002060"/>
              </a:solidFill>
            </a:rPr>
            <a:t> </a:t>
          </a:r>
          <a:r>
            <a:rPr lang="uk-UA" sz="12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–</a:t>
          </a:r>
          <a:r>
            <a:rPr lang="uk-UA" sz="12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10</a:t>
          </a:r>
          <a:endParaRPr lang="uk-UA" sz="1300" b="1" kern="1200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68065" y="3069810"/>
        <a:ext cx="1614987" cy="653424"/>
      </dsp:txXfrm>
    </dsp:sp>
    <dsp:sp modelId="{1822C5EC-9E7D-472B-AB87-5DE2F2761A88}">
      <dsp:nvSpPr>
        <dsp:cNvPr id="0" name=""/>
        <dsp:cNvSpPr/>
      </dsp:nvSpPr>
      <dsp:spPr>
        <a:xfrm>
          <a:off x="142415" y="4378865"/>
          <a:ext cx="1649060" cy="791711"/>
        </a:xfrm>
        <a:prstGeom prst="roundRect">
          <a:avLst>
            <a:gd name="adj" fmla="val 10500"/>
          </a:avLst>
        </a:prstGeom>
        <a:solidFill>
          <a:schemeClr val="bg1">
            <a:lumMod val="85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uk-UA" sz="12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ДОКТОРАНТІВ/</a:t>
          </a:r>
          <a:endParaRPr lang="en-US" sz="1200" b="1" kern="1200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uk-UA" sz="12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АСПІРАНТІВ</a:t>
          </a:r>
          <a:r>
            <a:rPr lang="en-US" sz="12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uk-UA" sz="1300" b="1" kern="1200" dirty="0">
              <a:solidFill>
                <a:srgbClr val="002060"/>
              </a:solidFill>
              <a:effectLst/>
            </a:rPr>
            <a:t>–</a:t>
          </a:r>
          <a:r>
            <a:rPr lang="uk-UA" sz="13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 </a:t>
          </a:r>
          <a:r>
            <a:rPr lang="uk-UA" sz="12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1/14</a:t>
          </a:r>
        </a:p>
      </dsp:txBody>
      <dsp:txXfrm>
        <a:off x="166763" y="4403213"/>
        <a:ext cx="1600364" cy="743015"/>
      </dsp:txXfrm>
    </dsp:sp>
    <dsp:sp modelId="{72C3EC71-1002-4613-9D37-C07DAE7AFD62}">
      <dsp:nvSpPr>
        <dsp:cNvPr id="0" name=""/>
        <dsp:cNvSpPr/>
      </dsp:nvSpPr>
      <dsp:spPr>
        <a:xfrm>
          <a:off x="149294" y="5177022"/>
          <a:ext cx="1651763" cy="696248"/>
        </a:xfrm>
        <a:prstGeom prst="roundRect">
          <a:avLst>
            <a:gd name="adj" fmla="val 10500"/>
          </a:avLst>
        </a:prstGeom>
        <a:solidFill>
          <a:schemeClr val="bg1">
            <a:lumMod val="85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ЗАЛУЧЕННЯ МАГІСТРІВ </a:t>
          </a:r>
          <a:r>
            <a:rPr lang="uk-UA" sz="12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–</a:t>
          </a:r>
          <a:r>
            <a:rPr lang="ru-RU" sz="12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14</a:t>
          </a:r>
          <a:endParaRPr lang="uk-UA" sz="1300" b="1" kern="1200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70706" y="5198434"/>
        <a:ext cx="1608939" cy="653424"/>
      </dsp:txXfrm>
    </dsp:sp>
    <dsp:sp modelId="{08BD1CF2-5CA0-4735-AD48-2EE119595BC0}">
      <dsp:nvSpPr>
        <dsp:cNvPr id="0" name=""/>
        <dsp:cNvSpPr/>
      </dsp:nvSpPr>
      <dsp:spPr>
        <a:xfrm>
          <a:off x="171459" y="3750775"/>
          <a:ext cx="1610697" cy="578617"/>
        </a:xfrm>
        <a:prstGeom prst="roundRect">
          <a:avLst>
            <a:gd name="adj" fmla="val 10500"/>
          </a:avLst>
        </a:prstGeom>
        <a:solidFill>
          <a:schemeClr val="bg1">
            <a:lumMod val="65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3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УСЬОГО - </a:t>
          </a:r>
          <a:r>
            <a:rPr lang="en-US" sz="13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</a:t>
          </a:r>
          <a:endParaRPr lang="uk-UA" sz="1300" b="1" kern="1200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89253" y="3768569"/>
        <a:ext cx="1575109" cy="543029"/>
      </dsp:txXfrm>
    </dsp:sp>
    <dsp:sp modelId="{47F79A6C-3224-4642-82F3-C3E6F0979F3D}">
      <dsp:nvSpPr>
        <dsp:cNvPr id="0" name=""/>
        <dsp:cNvSpPr/>
      </dsp:nvSpPr>
      <dsp:spPr>
        <a:xfrm>
          <a:off x="1955366" y="1453801"/>
          <a:ext cx="7086600" cy="4645074"/>
        </a:xfrm>
        <a:prstGeom prst="roundRect">
          <a:avLst>
            <a:gd name="adj" fmla="val 10500"/>
          </a:avLst>
        </a:prstGeom>
        <a:solidFill>
          <a:schemeClr val="bg1">
            <a:lumMod val="6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271095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uk-UA" sz="1800" b="1" kern="1200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НАЙБІЛЬШ ВАГОМІ РЕЗУЛЬТАТИ НАУКОВЦІВ ШКОЛИ </a:t>
          </a:r>
        </a:p>
      </dsp:txBody>
      <dsp:txXfrm>
        <a:off x="2098218" y="1596653"/>
        <a:ext cx="6800896" cy="4359370"/>
      </dsp:txXfrm>
    </dsp:sp>
    <dsp:sp modelId="{F437371E-4AF1-4AED-A32D-413B92227BDE}">
      <dsp:nvSpPr>
        <dsp:cNvPr id="0" name=""/>
        <dsp:cNvSpPr/>
      </dsp:nvSpPr>
      <dsp:spPr>
        <a:xfrm>
          <a:off x="2195928" y="2630287"/>
          <a:ext cx="2169038" cy="639358"/>
        </a:xfrm>
        <a:prstGeom prst="roundRect">
          <a:avLst>
            <a:gd name="adj" fmla="val 10500"/>
          </a:avLst>
        </a:prstGeom>
        <a:solidFill>
          <a:schemeClr val="bg1">
            <a:lumMod val="85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3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ПРОЄКТИ/ГРАНТИ</a:t>
          </a:r>
          <a:r>
            <a:rPr lang="en-US" sz="13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uk-UA" sz="13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–</a:t>
          </a:r>
          <a:endParaRPr lang="uk-UA" sz="1300" b="1" kern="1200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3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9/1</a:t>
          </a:r>
        </a:p>
      </dsp:txBody>
      <dsp:txXfrm>
        <a:off x="2215590" y="2649949"/>
        <a:ext cx="2129714" cy="600034"/>
      </dsp:txXfrm>
    </dsp:sp>
    <dsp:sp modelId="{3D4C9E29-1AE2-4DE0-A6D4-101E521C232A}">
      <dsp:nvSpPr>
        <dsp:cNvPr id="0" name=""/>
        <dsp:cNvSpPr/>
      </dsp:nvSpPr>
      <dsp:spPr>
        <a:xfrm>
          <a:off x="2114659" y="3473143"/>
          <a:ext cx="2224427" cy="996362"/>
        </a:xfrm>
        <a:prstGeom prst="roundRect">
          <a:avLst>
            <a:gd name="adj" fmla="val 10500"/>
          </a:avLst>
        </a:prstGeom>
        <a:solidFill>
          <a:schemeClr val="bg1">
            <a:lumMod val="85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uk-UA" sz="13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ПІДГОТОВКА ЗДОБУВАЧІВ ВИЩОЇ ОСВІТИ</a:t>
          </a:r>
        </a:p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uk-UA" sz="12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ДОКТОРІВ НАУК </a:t>
          </a:r>
          <a:r>
            <a:rPr lang="uk-UA" sz="12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–</a:t>
          </a:r>
          <a:r>
            <a:rPr lang="en-US" sz="12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2</a:t>
          </a:r>
          <a:endParaRPr lang="uk-UA" sz="1200" b="1" kern="1200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uk-UA" sz="12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ДОКТОРІВ ФІЛОСОФІЇ </a:t>
          </a:r>
          <a:r>
            <a:rPr lang="uk-UA" sz="12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–</a:t>
          </a:r>
          <a:r>
            <a:rPr lang="en-US" sz="12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uk-UA" sz="12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8</a:t>
          </a:r>
          <a:endParaRPr lang="uk-UA" sz="1200" b="1" kern="1200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145301" y="3503785"/>
        <a:ext cx="2163143" cy="935078"/>
      </dsp:txXfrm>
    </dsp:sp>
    <dsp:sp modelId="{B79743AE-99C5-4461-A66C-A7E146387A7D}">
      <dsp:nvSpPr>
        <dsp:cNvPr id="0" name=""/>
        <dsp:cNvSpPr/>
      </dsp:nvSpPr>
      <dsp:spPr>
        <a:xfrm>
          <a:off x="2078964" y="4774217"/>
          <a:ext cx="2178803" cy="811583"/>
        </a:xfrm>
        <a:prstGeom prst="roundRect">
          <a:avLst>
            <a:gd name="adj" fmla="val 10500"/>
          </a:avLst>
        </a:prstGeom>
        <a:solidFill>
          <a:schemeClr val="bg1">
            <a:lumMod val="85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3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КОНФЕРЕНЦІЇ </a:t>
          </a:r>
          <a:r>
            <a:rPr lang="uk-UA" sz="13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(ініційовані)</a:t>
          </a:r>
          <a:r>
            <a:rPr lang="en-US" sz="13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uk-UA" sz="13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–</a:t>
          </a:r>
          <a:r>
            <a:rPr lang="en-US" sz="13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23</a:t>
          </a:r>
          <a:endParaRPr lang="uk-UA" sz="1300" b="1" kern="1200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103923" y="4799176"/>
        <a:ext cx="2128885" cy="761665"/>
      </dsp:txXfrm>
    </dsp:sp>
    <dsp:sp modelId="{B4C01BCD-1B62-47AA-B5C6-CE2AA90DC55E}">
      <dsp:nvSpPr>
        <dsp:cNvPr id="0" name=""/>
        <dsp:cNvSpPr/>
      </dsp:nvSpPr>
      <dsp:spPr>
        <a:xfrm>
          <a:off x="4589258" y="2626188"/>
          <a:ext cx="4178993" cy="3087129"/>
        </a:xfrm>
        <a:prstGeom prst="roundRect">
          <a:avLst>
            <a:gd name="adj" fmla="val 10500"/>
          </a:avLst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1376991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ПУБЛІКАЦІЙНА  АКТИВНІСТЬ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ЗАГАЛЬНА КІЛЬКІСТЬ ПУБЛІКАЦІЙ</a:t>
          </a:r>
          <a:r>
            <a:rPr lang="uk-UA" sz="16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-</a:t>
          </a:r>
          <a:endParaRPr lang="uk-UA" sz="1600" b="1" kern="1200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684198" y="2721128"/>
        <a:ext cx="3989113" cy="2897249"/>
      </dsp:txXfrm>
    </dsp:sp>
    <dsp:sp modelId="{C59A97AF-D4B1-48DD-B583-6875200FF638}">
      <dsp:nvSpPr>
        <dsp:cNvPr id="0" name=""/>
        <dsp:cNvSpPr/>
      </dsp:nvSpPr>
      <dsp:spPr>
        <a:xfrm>
          <a:off x="4922899" y="4425351"/>
          <a:ext cx="1203527" cy="1103154"/>
        </a:xfrm>
        <a:prstGeom prst="roundRect">
          <a:avLst>
            <a:gd name="adj" fmla="val 10500"/>
          </a:avLst>
        </a:prstGeom>
        <a:solidFill>
          <a:schemeClr val="bg1">
            <a:lumMod val="65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300" b="1" i="0" u="none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СТАТТІ</a:t>
          </a:r>
          <a:r>
            <a:rPr lang="uk-UA" sz="1100" b="1" i="0" u="none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uk-UA" sz="11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–</a:t>
          </a:r>
          <a:r>
            <a:rPr lang="uk-UA" sz="1100" b="1" i="0" u="none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 </a:t>
          </a:r>
          <a:r>
            <a:rPr lang="en-US" sz="1100" b="1" i="0" u="none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120</a:t>
          </a:r>
          <a:r>
            <a:rPr lang="uk-UA" sz="1100" b="1" i="0" u="none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uk-UA" sz="1300" b="1" i="0" u="none" kern="1200" dirty="0">
              <a:solidFill>
                <a:srgbClr val="002060"/>
              </a:solidFill>
            </a:rPr>
            <a:t>,</a:t>
          </a:r>
          <a:r>
            <a:rPr lang="uk-UA" sz="1100" b="1" i="0" u="none" kern="1200" dirty="0">
              <a:solidFill>
                <a:srgbClr val="002060"/>
              </a:solidFill>
            </a:rPr>
            <a:t> </a:t>
          </a:r>
          <a:r>
            <a:rPr lang="uk-UA" sz="1300" b="1" i="0" u="none" kern="1200" dirty="0">
              <a:solidFill>
                <a:srgbClr val="A92F1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 них входять до баз даних </a:t>
          </a:r>
          <a:r>
            <a:rPr lang="en-US" sz="1300" b="1" i="0" u="none" kern="1200" dirty="0">
              <a:solidFill>
                <a:srgbClr val="A92F1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Scopus, Web of Science </a:t>
          </a:r>
          <a:r>
            <a:rPr lang="uk-UA" sz="12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– </a:t>
          </a:r>
          <a:r>
            <a:rPr lang="en-US" sz="12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87</a:t>
          </a:r>
          <a:r>
            <a:rPr lang="uk-UA" sz="12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 </a:t>
          </a:r>
        </a:p>
      </dsp:txBody>
      <dsp:txXfrm>
        <a:off x="4956825" y="4459277"/>
        <a:ext cx="1135675" cy="1035302"/>
      </dsp:txXfrm>
    </dsp:sp>
    <dsp:sp modelId="{982E7EB3-F3EC-45EF-BCB0-7F7543DCCCC4}">
      <dsp:nvSpPr>
        <dsp:cNvPr id="0" name=""/>
        <dsp:cNvSpPr/>
      </dsp:nvSpPr>
      <dsp:spPr>
        <a:xfrm>
          <a:off x="5852604" y="3401809"/>
          <a:ext cx="1203527" cy="876898"/>
        </a:xfrm>
        <a:prstGeom prst="roundRect">
          <a:avLst>
            <a:gd name="adj" fmla="val 10500"/>
          </a:avLst>
        </a:prstGeom>
        <a:solidFill>
          <a:schemeClr val="bg1">
            <a:lumMod val="75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300" b="1" i="0" u="none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ПІДРУЧНИКІВ/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300" b="1" i="0" u="none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ПОСІБНИКІВ/ НАВЧ. МАТ. </a:t>
          </a:r>
          <a:r>
            <a:rPr lang="uk-UA" sz="13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–</a:t>
          </a:r>
          <a:r>
            <a:rPr lang="en-US" sz="1300" b="0" i="0" u="none" kern="1200" dirty="0">
              <a:solidFill>
                <a:srgbClr val="002060"/>
              </a:solidFill>
            </a:rPr>
            <a:t> </a:t>
          </a:r>
          <a:r>
            <a:rPr lang="en-US" sz="12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12</a:t>
          </a:r>
          <a:endParaRPr lang="uk-UA" sz="1200" b="1" kern="1200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/>
            <a:ea typeface="+mn-ea"/>
            <a:cs typeface="+mn-cs"/>
          </a:endParaRPr>
        </a:p>
      </dsp:txBody>
      <dsp:txXfrm>
        <a:off x="5879572" y="3428777"/>
        <a:ext cx="1149591" cy="822962"/>
      </dsp:txXfrm>
    </dsp:sp>
    <dsp:sp modelId="{CAA12C97-1C1A-4E36-837B-A377520DBEAB}">
      <dsp:nvSpPr>
        <dsp:cNvPr id="0" name=""/>
        <dsp:cNvSpPr/>
      </dsp:nvSpPr>
      <dsp:spPr>
        <a:xfrm>
          <a:off x="7293171" y="4035452"/>
          <a:ext cx="1203527" cy="659765"/>
        </a:xfrm>
        <a:prstGeom prst="roundRect">
          <a:avLst>
            <a:gd name="adj" fmla="val 10500"/>
          </a:avLst>
        </a:prstGeom>
        <a:solidFill>
          <a:schemeClr val="bg1">
            <a:lumMod val="75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200" b="1" i="0" u="none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МОНОГРАФІЙ</a:t>
          </a:r>
          <a:r>
            <a:rPr lang="uk-UA" sz="1300" b="0" i="0" u="none" kern="1200" dirty="0"/>
            <a:t> </a:t>
          </a:r>
          <a:r>
            <a:rPr lang="uk-UA" sz="13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–</a:t>
          </a:r>
          <a:r>
            <a:rPr lang="en-US" sz="12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13</a:t>
          </a:r>
          <a:endParaRPr lang="uk-UA" sz="1200" b="1" kern="1200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/>
            <a:ea typeface="+mn-ea"/>
            <a:cs typeface="+mn-cs"/>
          </a:endParaRPr>
        </a:p>
      </dsp:txBody>
      <dsp:txXfrm>
        <a:off x="7313461" y="4055742"/>
        <a:ext cx="1162947" cy="619185"/>
      </dsp:txXfrm>
    </dsp:sp>
    <dsp:sp modelId="{1642ABAE-99EA-47B5-9BF6-C7BEE44410F8}">
      <dsp:nvSpPr>
        <dsp:cNvPr id="0" name=""/>
        <dsp:cNvSpPr/>
      </dsp:nvSpPr>
      <dsp:spPr>
        <a:xfrm>
          <a:off x="6587346" y="4901949"/>
          <a:ext cx="1203527" cy="679075"/>
        </a:xfrm>
        <a:prstGeom prst="roundRect">
          <a:avLst>
            <a:gd name="adj" fmla="val 10500"/>
          </a:avLst>
        </a:prstGeom>
        <a:solidFill>
          <a:schemeClr val="bg1">
            <a:lumMod val="65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200" b="1" i="0" u="none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ПАТЕНТИ </a:t>
          </a:r>
          <a:r>
            <a:rPr lang="uk-UA" sz="12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–</a:t>
          </a:r>
          <a:r>
            <a:rPr lang="uk-UA" sz="1200" b="1" i="0" u="none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1200" b="1" i="0" u="none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6</a:t>
          </a:r>
          <a:endParaRPr lang="uk-UA" sz="1200" b="1" kern="1200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608230" y="4922833"/>
        <a:ext cx="1161759" cy="63730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2">
  <dgm:title val=""/>
  <dgm:desc val=""/>
  <dgm:catLst>
    <dgm:cat type="relationship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chMax val="3"/>
      <dgm:chPref val="1"/>
      <dgm:dir/>
      <dgm:animLvl val="lvl"/>
      <dgm:resizeHandles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 ch" ptType="node node" st="1 1" cnt="1 0" func="cnt" op="gt" val="0">
            <dgm:choose name="Name5">
              <dgm:if name="Name6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2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395"/>
                  <dgm:constr type="t" for="ch" forName="centerBox" refType="h" fact="0.5"/>
                  <dgm:constr type="w" for="ch" forName="centerBox" refType="w" fact="0.55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7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2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225"/>
                  <dgm:constr type="t" for="ch" forName="centerBox" refType="h" fact="0.5"/>
                  <dgm:constr type="w" for="ch" forName="centerBox" refType="w" fact="0.72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if>
          <dgm:else name="Name8">
            <dgm:choose name="Name9">
              <dgm:if name="Name10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26"/>
                  <dgm:constr type="t" for="ch" forName="centerBox" refType="h" fact="0.5"/>
                  <dgm:constr type="w" for="ch" forName="centerBox" refType="w" fact="0.6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11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else>
        </dgm:choose>
      </dgm:if>
      <dgm:else name="Name12">
        <dgm:choose name="Name13">
          <dgm:if name="Name14" axis="ch ch" ptType="node node" st="1 1" cnt="1 0" func="cnt" op="gt" val="0">
            <dgm:choose name="Name15">
              <dgm:if name="Name16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5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17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72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if>
          <dgm:else name="Name18">
            <dgm:choose name="Name19">
              <dgm:if name="Name20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6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21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else>
        </dgm:choose>
      </dgm:else>
    </dgm:choose>
    <dgm:ruleLst/>
    <dgm:choose name="Name22">
      <dgm:if name="Name23" axis="root ch" ptType="all node" st="1 1" cnt="0 0" func="cnt" op="gte" val="1">
        <dgm:layoutNode name="outerBox" styleLbl="node1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24">
            <dgm:if name="Name25" axis="root ch" ptType="all node" st="1 1" cnt="0 0" func="cnt" op="gt" val="1">
              <dgm:choose name="Name26">
                <dgm:if name="Name27" func="var" arg="dir" op="equ" val="norm">
                  <dgm:constrLst>
                    <dgm:constr type="l" for="ch" forName="outerBoxParent"/>
                    <dgm:constr type="t" for="ch" forName="outerBoxParent"/>
                    <dgm:constr type="w" for="ch" forName="outerBoxParent" refType="w"/>
                    <dgm:constr type="h" for="ch" forName="outerBoxParent" refType="h"/>
                    <dgm:constr type="bMarg" for="ch" forName="outerBoxParent" refType="h" fact="2.2"/>
                    <dgm:constr type="l" for="ch" forName="outerBoxChildren" refType="w" fact="0.025"/>
                    <dgm:constr type="t" for="ch" forName="outerBoxChildren" refType="h" fact="0.25"/>
                    <dgm:constr type="w" for="ch" forName="outerBoxChildren" refType="w" fact="0.15"/>
                    <dgm:constr type="h" for="ch" forName="outerBoxChildren" refType="h" fact="0.7"/>
                  </dgm:constrLst>
                </dgm:if>
                <dgm:else name="Name28">
                  <dgm:constrLst>
                    <dgm:constr type="l" for="ch" forName="outerBoxParent"/>
                    <dgm:constr type="t" for="ch" forName="outerBoxParent"/>
                    <dgm:constr type="w" for="ch" forName="outerBoxParent" refType="w"/>
                    <dgm:constr type="h" for="ch" forName="outerBoxParent" refType="h"/>
                    <dgm:constr type="bMarg" for="ch" forName="outerBoxParent" refType="h" fact="2.2"/>
                    <dgm:constr type="l" for="ch" forName="outerBoxChildren" refType="w" fact="0.825"/>
                    <dgm:constr type="t" for="ch" forName="outerBoxChildren" refType="h" fact="0.25"/>
                    <dgm:constr type="w" for="ch" forName="outerBoxChildren" refType="w" fact="0.15"/>
                    <dgm:constr type="h" for="ch" forName="outerBoxChildren" refType="h" fact="0.7"/>
                  </dgm:constrLst>
                </dgm:else>
              </dgm:choose>
            </dgm:if>
            <dgm:else name="Name29">
              <dgm:constrLst>
                <dgm:constr type="l" for="ch" forName="outerBoxParent"/>
                <dgm:constr type="t" for="ch" forName="outerBoxParent"/>
                <dgm:constr type="w" for="ch" forName="outerBoxParent" refType="w"/>
                <dgm:constr type="h" for="ch" forName="outerBoxParent" refType="h"/>
                <dgm:constr type="bMarg" for="ch" forName="outerBoxParent" refType="h" fact="1.75"/>
                <dgm:constr type="l" for="ch" forName="outerBoxChildren" refType="w" fact="0.025"/>
                <dgm:constr type="t" for="ch" forName="outerBoxChildren" refType="h" fact="0.45"/>
                <dgm:constr type="w" for="ch" forName="outerBoxChildren" refType="w" fact="0.95"/>
                <dgm:constr type="h" for="ch" forName="outerBoxChildren" refType="h" fact="0.45"/>
              </dgm:constrLst>
            </dgm:else>
          </dgm:choose>
          <dgm:ruleLst/>
          <dgm:layoutNode name="outer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085"/>
              </dgm:adjLst>
            </dgm:shape>
            <dgm:presOf axis="ch" ptType="node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layoutNode name="outerBoxChildren">
            <dgm:choose name="Name30">
              <dgm:if name="Name31" axis="root ch" ptType="all node" st="1 1" cnt="0 0" func="cnt" op="gt" val="1">
                <dgm:alg type="lin">
                  <dgm:param type="linDir" val="fromT"/>
                  <dgm:param type="vertAlign" val="t"/>
                </dgm:alg>
              </dgm:if>
              <dgm:else name="Name32">
                <dgm:choose name="Name33">
                  <dgm:if name="Name34" func="var" arg="dir" op="equ" val="norm">
                    <dgm:alg type="lin">
                      <dgm:param type="horzAlign" val="l"/>
                    </dgm:alg>
                  </dgm:if>
                  <dgm:else name="Name35">
                    <dgm:alg type="lin">
                      <dgm:param type="linDir" val="fromR"/>
                      <dgm:param type="horz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>
              <dgm:constr type="w" for="ch" forName="oChild" refType="w"/>
              <dgm:constr type="h" for="ch" forName="oChild" refType="h"/>
            </dgm:constrLst>
            <dgm:ruleLst/>
            <dgm:forEach name="Name36" axis="ch ch" ptType="node node" st="1 1" cnt="1 0">
              <dgm:layoutNode name="oChild" styleLbl="fgAcc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forEach name="Name37" axis="followSib" ptType="sibTrans" cnt="1">
                <dgm:layoutNode name="outerSibTrans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userA"/>
                    <dgm:constr type="w" refType="userA" fact="0.015"/>
                    <dgm:constr type="h" refType="userA" fact="0.015"/>
                  </dgm:constrLst>
                  <dgm:ruleLst/>
                </dgm:layoutNode>
              </dgm:forEach>
            </dgm:forEach>
          </dgm:layoutNode>
        </dgm:layoutNode>
      </dgm:if>
      <dgm:else name="Name38"/>
    </dgm:choose>
    <dgm:choose name="Name39">
      <dgm:if name="Name40" axis="root ch" ptType="all node" st="1 1" cnt="0 0" func="cnt" op="gte" val="2">
        <dgm:layoutNode name="middleBox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41">
            <dgm:if name="Name42" axis="root ch" ptType="all node" st="1 1" cnt="0 0" func="cnt" op="gt" val="2">
              <dgm:choose name="Name43">
                <dgm:if name="Name44" func="var" arg="dir" op="equ" val="norm">
                  <dgm:constrLst>
                    <dgm:constr type="l" for="ch" forName="middleBoxParent"/>
                    <dgm:constr type="t" for="ch" forName="middleBoxParent"/>
                    <dgm:constr type="w" for="ch" forName="middleBoxParent" refType="w"/>
                    <dgm:constr type="h" for="ch" forName="middleBoxParent" refType="h"/>
                    <dgm:constr type="bMarg" for="ch" forName="middleBoxParent" refType="h" fact="1.8"/>
                    <dgm:constr type="l" for="ch" forName="middleBoxChildren" refType="w" fact="0.025"/>
                    <dgm:constr type="t" for="ch" forName="middleBoxChildren" refType="h" fact="0.35"/>
                    <dgm:constr type="w" for="ch" forName="middleBoxChildren" refType="w" fact="0.2"/>
                    <dgm:constr type="h" for="ch" forName="middleBoxChildren" refType="h" fact="0.575"/>
                  </dgm:constrLst>
                </dgm:if>
                <dgm:else name="Name45">
                  <dgm:constrLst>
                    <dgm:constr type="l" for="ch" forName="middleBoxParent"/>
                    <dgm:constr type="t" for="ch" forName="middleBoxParent"/>
                    <dgm:constr type="w" for="ch" forName="middleBoxParent" refType="w"/>
                    <dgm:constr type="h" for="ch" forName="middleBoxParent" refType="h"/>
                    <dgm:constr type="bMarg" for="ch" forName="middleBoxParent" refType="h" fact="1.8"/>
                    <dgm:constr type="l" for="ch" forName="middleBoxChildren" refType="w" fact="0.775"/>
                    <dgm:constr type="t" for="ch" forName="middleBoxChildren" refType="h" fact="0.35"/>
                    <dgm:constr type="w" for="ch" forName="middleBoxChildren" refType="w" fact="0.2"/>
                    <dgm:constr type="h" for="ch" forName="middleBoxChildren" refType="h" fact="0.575"/>
                  </dgm:constrLst>
                </dgm:else>
              </dgm:choose>
            </dgm:if>
            <dgm:else name="Name46">
              <dgm:constrLst>
                <dgm:constr type="l" for="ch" forName="middleBoxParent"/>
                <dgm:constr type="t" for="ch" forName="middleBoxParent"/>
                <dgm:constr type="w" for="ch" forName="middleBoxParent" refType="w"/>
                <dgm:constr type="h" for="ch" forName="middleBoxParent" refType="h"/>
                <dgm:constr type="bMarg" for="ch" forName="middleBoxParent" refType="h" fact="1.8"/>
                <dgm:constr type="l" for="ch" forName="middleBoxChildren" refType="w" fact="0.025"/>
                <dgm:constr type="t" for="ch" forName="middleBoxChildren" refType="h" fact="0.45"/>
                <dgm:constr type="w" for="ch" forName="middleBoxChildren" refType="w" fact="0.95"/>
                <dgm:constr type="h" for="ch" forName="middleBoxChildren" refType="h" fact="0.45"/>
              </dgm:constrLst>
            </dgm:else>
          </dgm:choose>
          <dgm:ruleLst/>
          <dgm:layoutNode name="middle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105"/>
              </dgm:adjLst>
            </dgm:shape>
            <dgm:presOf axis="ch" ptType="node" st="2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layoutNode name="middleBoxChildren">
            <dgm:choose name="Name47">
              <dgm:if name="Name48" axis="root ch" ptType="all node" st="1 1" cnt="0 0" func="cnt" op="gt" val="2">
                <dgm:alg type="lin">
                  <dgm:param type="linDir" val="fromT"/>
                  <dgm:param type="vertAlign" val="t"/>
                </dgm:alg>
              </dgm:if>
              <dgm:else name="Name49">
                <dgm:choose name="Name50">
                  <dgm:if name="Name51" func="var" arg="dir" op="equ" val="norm">
                    <dgm:alg type="lin">
                      <dgm:param type="horzAlign" val="l"/>
                    </dgm:alg>
                  </dgm:if>
                  <dgm:else name="Name52">
                    <dgm:alg type="lin">
                      <dgm:param type="linDir" val="fromR"/>
                      <dgm:param type="horz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>
              <dgm:constr type="w" for="ch" forName="mChild" refType="w"/>
              <dgm:constr type="h" for="ch" forName="mChild" refType="h"/>
            </dgm:constrLst>
            <dgm:ruleLst/>
            <dgm:forEach name="Name53" axis="ch ch" ptType="node node" st="2 1" cnt="1 0">
              <dgm:layoutNode name="mChild" styleLbl="fgAcc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forEach name="Name54" axis="followSib" ptType="sibTrans" cnt="1">
                <dgm:layoutNode name="middleSibTrans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userA"/>
                    <dgm:constr type="w" refType="userA" fact="0.015"/>
                    <dgm:constr type="h" refType="userA" fact="0.015"/>
                  </dgm:constrLst>
                  <dgm:ruleLst/>
                </dgm:layoutNode>
              </dgm:forEach>
            </dgm:forEach>
          </dgm:layoutNode>
        </dgm:layoutNode>
      </dgm:if>
      <dgm:else name="Name55"/>
    </dgm:choose>
    <dgm:choose name="Name56">
      <dgm:if name="Name57" axis="root ch" ptType="all node" st="1 1" cnt="0 0" func="cnt" op="gte" val="3">
        <dgm:layoutNode name="centerBox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58">
            <dgm:if name="Name59" axis="ch ch" ptType="node node" st="3 1" cnt="1 0" func="cnt" op="gt" val="0">
              <dgm:constrLst>
                <dgm:constr type="l" for="ch" forName="centerBoxParent"/>
                <dgm:constr type="t" for="ch" forName="centerBoxParent"/>
                <dgm:constr type="w" for="ch" forName="centerBoxParent" refType="w"/>
                <dgm:constr type="h" for="ch" forName="centerBoxParent" refType="h"/>
                <dgm:constr type="bMarg" for="ch" forName="centerBoxParent" refType="h" fact="1.6"/>
                <dgm:constr type="l" for="ch" forName="centerBoxChildren" refType="w" fact="0.025"/>
                <dgm:constr type="t" for="ch" forName="centerBoxChildren" refType="h" fact="0.45"/>
                <dgm:constr type="w" for="ch" forName="centerBoxChildren" refType="w" fact="0.95"/>
                <dgm:constr type="h" for="ch" forName="centerBoxChildren" refType="h" fact="0.45"/>
              </dgm:constrLst>
            </dgm:if>
            <dgm:else name="Name60">
              <dgm:constrLst>
                <dgm:constr type="l" for="ch" forName="centerBoxParent"/>
                <dgm:constr type="t" for="ch" forName="centerBoxParent"/>
                <dgm:constr type="w" for="ch" forName="centerBoxParent" refType="w"/>
                <dgm:constr type="h" for="ch" forName="centerBoxParent" refType="h"/>
              </dgm:constrLst>
            </dgm:else>
          </dgm:choose>
          <dgm:ruleLst/>
          <dgm:layoutNode name="center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105"/>
              </dgm:adjLst>
            </dgm:shape>
            <dgm:presOf axis="ch" ptType="node" st="3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choose name="Name61">
            <dgm:if name="Name62" axis="ch ch" ptType="node node" st="3 1" cnt="1 0" func="cnt" op="gt" val="0">
              <dgm:layoutNode name="centerBoxChildren">
                <dgm:choose name="Name63">
                  <dgm:if name="Name64" func="var" arg="dir" op="equ" val="norm">
                    <dgm:alg type="lin">
                      <dgm:param type="horzAlign" val="l"/>
                    </dgm:alg>
                  </dgm:if>
                  <dgm:else name="Name65">
                    <dgm:alg type="lin">
                      <dgm:param type="linDir" val="fromR"/>
                      <dgm:param type="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cChild" refType="w"/>
                  <dgm:constr type="h" for="ch" forName="cChild" refType="h"/>
                </dgm:constrLst>
                <dgm:ruleLst/>
                <dgm:forEach name="Name66" axis="ch ch" ptType="node node" st="3 1" cnt="1 0">
                  <dgm:layoutNode name="cChild" styleLbl="fgAcc1">
                    <dgm:varLst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05"/>
                      </dgm:adjLst>
                    </dgm:shape>
                    <dgm:presOf axis="desOrSelf" ptType="node"/>
                    <dgm:constrLst>
                      <dgm:constr type="tMarg" refType="primFontSz" fact="0.3"/>
                      <dgm:constr type="bMarg" refType="primFontSz" fact="0.3"/>
                      <dgm:constr type="lMarg" refType="primFontSz" fact="0.3"/>
                      <dgm:constr type="rMarg" refType="primFontSz" fact="0.3"/>
                    </dgm:constrLst>
                    <dgm:ruleLst>
                      <dgm:rule type="primFontSz" val="5" fact="NaN" max="NaN"/>
                    </dgm:ruleLst>
                  </dgm:layoutNode>
                  <dgm:forEach name="Name67" axis="followSib" ptType="sibTrans" cnt="1">
                    <dgm:layoutNode name="centerSibTrans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  <dgm:constrLst>
                        <dgm:constr type="userA"/>
                        <dgm:constr type="w" refType="userA" fact="0.015"/>
                        <dgm:constr type="h" refType="userA" fact="0.015"/>
                      </dgm:constrLst>
                      <dgm:ruleLst/>
                    </dgm:layoutNode>
                  </dgm:forEach>
                </dgm:forEach>
              </dgm:layoutNode>
            </dgm:if>
            <dgm:else name="Name68"/>
          </dgm:choose>
        </dgm:layoutNode>
      </dgm:if>
      <dgm:else name="Name6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50F478-CA53-4E23-AC01-6DBCFF3D864D}" type="datetimeFigureOut">
              <a:rPr lang="uk-UA" smtClean="0"/>
              <a:t>14.10.2025</a:t>
            </a:fld>
            <a:endParaRPr lang="uk-UA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836E80-C68B-4B0A-8119-972B21119F90}" type="slidenum">
              <a:rPr lang="uk-UA" smtClean="0"/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913199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98E6A-35D3-45DD-AA36-119A6DCFC593}" type="datetime1">
              <a:rPr lang="uk-UA" smtClean="0"/>
              <a:t>14.10.2025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990265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49731-CB7F-4E5B-A7A4-6C4A1B31288A}" type="datetime1">
              <a:rPr lang="uk-UA" smtClean="0"/>
              <a:t>14.10.2025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280635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A25F4-2EB5-4986-A5FB-F141E239C5FD}" type="datetime1">
              <a:rPr lang="uk-UA" smtClean="0"/>
              <a:t>14.10.2025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747307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17891-A232-40A2-87E1-973210DF0E27}" type="datetime1">
              <a:rPr lang="uk-UA" smtClean="0"/>
              <a:t>14.10.2025</a:t>
            </a:fld>
            <a:endParaRPr lang="uk-U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8009765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1BE21-FC61-4DFB-A20A-A45AAA7D3CCF}" type="datetime1">
              <a:rPr lang="uk-UA" smtClean="0"/>
              <a:t>14.10.2025</a:t>
            </a:fld>
            <a:endParaRPr lang="uk-U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0000825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3B62E-EA3B-4491-B8D4-D0F1598785B6}" type="datetime1">
              <a:rPr lang="uk-UA" smtClean="0"/>
              <a:t>14.10.2025</a:t>
            </a:fld>
            <a:endParaRPr lang="uk-U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769854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47A1F-4852-477C-BD05-747EFCA5BB5A}" type="datetime1">
              <a:rPr lang="uk-UA" smtClean="0"/>
              <a:t>14.10.2025</a:t>
            </a:fld>
            <a:endParaRPr lang="uk-U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335305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4D648-F697-442F-9AEA-6F1A3CCDC664}" type="datetime1">
              <a:rPr lang="uk-UA" smtClean="0"/>
              <a:t>14.10.2025</a:t>
            </a:fld>
            <a:endParaRPr lang="uk-U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249081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FBDEE-5EE4-45EA-AF25-8DDB8F63FF37}" type="datetime1">
              <a:rPr lang="uk-UA" smtClean="0"/>
              <a:t>14.10.2025</a:t>
            </a:fld>
            <a:endParaRPr lang="uk-U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6703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1CD6D-74BF-4B5B-8871-EBD743D032AC}" type="datetime1">
              <a:rPr lang="uk-UA" smtClean="0"/>
              <a:t>14.10.2025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7874657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E0272-47B1-43EC-A849-A8AB0E1BAA11}" type="datetime1">
              <a:rPr lang="uk-UA" smtClean="0"/>
              <a:t>14.10.2025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49329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75106F-FD0A-4E9C-9590-4C7A8AAF2EAA}" type="datetime1">
              <a:rPr lang="uk-UA" smtClean="0"/>
              <a:t>14.10.2025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BC3504-0248-4A90-9C84-D816A820ED96}" type="slidenum">
              <a:rPr lang="uk-UA" smtClean="0"/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159965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iht.knu.ua/kafedri/kafedra-supramolekuljarnoi-himii-2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5.jpe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4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3.png"/><Relationship Id="rId5" Type="http://schemas.openxmlformats.org/officeDocument/2006/relationships/image" Target="../media/image8.png"/><Relationship Id="rId10" Type="http://schemas.openxmlformats.org/officeDocument/2006/relationships/image" Target="../media/image4.png"/><Relationship Id="rId4" Type="http://schemas.openxmlformats.org/officeDocument/2006/relationships/image" Target="../media/image7.png"/><Relationship Id="rId9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60;p13" descr="D:\Maks\BrandBook_KNU\Presentation\Корпус_панорама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553673"/>
            <a:ext cx="9148040" cy="405188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7018123" y="6503436"/>
            <a:ext cx="2057400" cy="365125"/>
          </a:xfrm>
        </p:spPr>
        <p:txBody>
          <a:bodyPr/>
          <a:lstStyle/>
          <a:p>
            <a:fld id="{23BC3504-0248-4A90-9C84-D816A820ED96}" type="slidenum">
              <a:rPr lang="uk-UA" smtClean="0"/>
              <a:t>1</a:t>
            </a:fld>
            <a:endParaRPr lang="uk-UA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20E7753-CF0A-B885-2F30-B90B563435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8841" y="4226062"/>
            <a:ext cx="7829026" cy="1579000"/>
          </a:xfrm>
        </p:spPr>
        <p:txBody>
          <a:bodyPr>
            <a:normAutofit fontScale="90000"/>
          </a:bodyPr>
          <a:lstStyle/>
          <a:p>
            <a:b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aa-ET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712839CB-DEF3-E67A-52FB-791ED86A4C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605555"/>
            <a:ext cx="9144000" cy="1971413"/>
          </a:xfrm>
          <a:solidFill>
            <a:schemeClr val="bg1">
              <a:lumMod val="85000"/>
            </a:schemeClr>
          </a:solidFill>
        </p:spPr>
        <p:txBody>
          <a:bodyPr>
            <a:noAutofit/>
          </a:bodyPr>
          <a:lstStyle/>
          <a:p>
            <a:endParaRPr lang="uk-UA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uk-UA" sz="3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АТЕСТАЦІЯ НАУКОВИХ ШКІЛ</a:t>
            </a:r>
          </a:p>
          <a:p>
            <a:endParaRPr lang="uk-UA" sz="32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uk-UA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aa-ET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152F8BC3-7890-4ED7-9E80-A8B5512B6F8C}"/>
              </a:ext>
            </a:extLst>
          </p:cNvPr>
          <p:cNvSpPr/>
          <p:nvPr/>
        </p:nvSpPr>
        <p:spPr>
          <a:xfrm>
            <a:off x="3883794" y="3607266"/>
            <a:ext cx="162777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uk-UA" dirty="0"/>
          </a:p>
          <a:p>
            <a:endParaRPr lang="uk-UA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5937609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19C5C39F-247A-4C41-B7D8-FCA081D020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3854824"/>
            <a:ext cx="9214251" cy="3003176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uk-UA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uk-UA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ФАКУЛЬТЕТ КОМП</a:t>
            </a: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ЮТЕРНИХ НАУК </a:t>
            </a:r>
          </a:p>
          <a:p>
            <a:pPr marL="0" indent="0" algn="ctr">
              <a:buNone/>
            </a:pPr>
            <a:r>
              <a:rPr lang="uk-UA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ТА КІБЕРНЕТИКИ</a:t>
            </a:r>
          </a:p>
          <a:p>
            <a:pPr marL="0" indent="0" algn="ctr">
              <a:buNone/>
            </a:pPr>
            <a:r>
              <a:rPr lang="en-US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НАУКОВА ШКОЛА</a:t>
            </a:r>
          </a:p>
          <a:p>
            <a:pPr marL="0" indent="0" algn="ctr">
              <a:buNone/>
            </a:pP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uk-UA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МАТЕМАТИЧНЕ МОДЕЛЮВАННЯ ТА ТЕОРІЯ ОПТИМАЛЬНИХ РІШЕНЬ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marL="0" indent="0">
              <a:buNone/>
            </a:pPr>
            <a:endParaRPr lang="uk-UA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F1B4237-1D25-47E8-986E-FAD972840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2</a:t>
            </a:fld>
            <a:endParaRPr lang="uk-UA" dirty="0"/>
          </a:p>
        </p:txBody>
      </p:sp>
      <p:sp>
        <p:nvSpPr>
          <p:cNvPr id="15" name="Rectangle 28">
            <a:extLst>
              <a:ext uri="{FF2B5EF4-FFF2-40B4-BE49-F238E27FC236}">
                <a16:creationId xmlns:a16="http://schemas.microsoft.com/office/drawing/2014/main" id="{23032C80-2DFC-4B04-9591-A989918A90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-70738"/>
            <a:ext cx="4943475" cy="446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1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Open Sans"/>
                <a:hlinkClick r:id="rId2"/>
              </a:rPr>
              <a:t>  </a:t>
            </a:r>
            <a:endParaRPr kumimoji="0" lang="uk-UA" altLang="uk-UA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inheri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2A55807A-F8FB-44ED-AA88-FA76A3ECE8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9144000" cy="385482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B047DD7-853B-4409-9F41-DDA4CD1D0A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4038187"/>
            <a:ext cx="836645" cy="1085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9745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3</a:t>
            </a:fld>
            <a:endParaRPr lang="uk-UA" dirty="0"/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76B50671-5B39-4DB8-B72F-B752E38C4446}"/>
              </a:ext>
            </a:extLst>
          </p:cNvPr>
          <p:cNvSpPr/>
          <p:nvPr/>
        </p:nvSpPr>
        <p:spPr>
          <a:xfrm>
            <a:off x="0" y="1952719"/>
            <a:ext cx="9144000" cy="46397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uk-UA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НАПРЯМИ НАУКОВИХ ДОСЛІДЖЕНЬ: </a:t>
            </a:r>
          </a:p>
          <a:p>
            <a:pPr algn="just"/>
            <a:endParaRPr lang="uk-UA" sz="1050" b="1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uk-UA" sz="1600">
                <a:latin typeface="Arial" panose="020B0604020202020204" pitchFamily="34" charset="0"/>
                <a:cs typeface="Arial" panose="020B0604020202020204" pitchFamily="34" charset="0"/>
              </a:rPr>
              <a:t>Оптимальне керування, математичне моделювання систем різної природи 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uk-UA" sz="1600">
                <a:latin typeface="Arial" panose="020B0604020202020204" pitchFamily="34" charset="0"/>
                <a:cs typeface="Arial" panose="020B0604020202020204" pitchFamily="34" charset="0"/>
              </a:rPr>
              <a:t>Оцінювання, прогнозування та прийняття рішень в умовах невизначеності.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uk-UA" sz="1600">
                <a:latin typeface="Arial" panose="020B0604020202020204" pitchFamily="34" charset="0"/>
                <a:cs typeface="Arial" panose="020B0604020202020204" pitchFamily="34" charset="0"/>
              </a:rPr>
              <a:t>Аналіз стійкості, чутливості, керованості, спостережуваності систем.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uk-UA" sz="1600">
                <a:latin typeface="Arial" panose="020B0604020202020204" pitchFamily="34" charset="0"/>
                <a:cs typeface="Arial" panose="020B0604020202020204" pitchFamily="34" charset="0"/>
              </a:rPr>
              <a:t>Методи оптимізації з нечіткими параметрами.</a:t>
            </a:r>
          </a:p>
          <a:p>
            <a:pPr algn="just"/>
            <a:endParaRPr lang="uk-UA" sz="1200" b="1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uk-UA" sz="1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КЕРІВНИКИ НАУКОВОЇ ШКОЛИ</a:t>
            </a:r>
          </a:p>
          <a:p>
            <a:pPr algn="ctr"/>
            <a:endParaRPr lang="uk-UA" sz="12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89200" algn="just"/>
            <a:r>
              <a:rPr lang="uk-UA" sz="1600"/>
              <a:t>Наконечний Олександр Григорович, </a:t>
            </a:r>
          </a:p>
          <a:p>
            <a:pPr marL="2689200" algn="just"/>
            <a:r>
              <a:rPr lang="uk-UA" sz="1600"/>
              <a:t>професор кафедри системного аналізу та</a:t>
            </a:r>
          </a:p>
          <a:p>
            <a:pPr marL="2689200" algn="just"/>
            <a:r>
              <a:rPr lang="uk-UA" sz="1600"/>
              <a:t>теорії прийняття рішень, </a:t>
            </a:r>
          </a:p>
          <a:p>
            <a:pPr marL="2689200" algn="just"/>
            <a:r>
              <a:rPr lang="uk-UA" sz="1600"/>
              <a:t>доктор фіз.-мат. наук, професор</a:t>
            </a:r>
          </a:p>
          <a:p>
            <a:pPr marL="2689225" algn="just"/>
            <a:endParaRPr lang="uk-UA" sz="1600"/>
          </a:p>
          <a:p>
            <a:pPr marL="2689225" algn="just"/>
            <a:endParaRPr lang="uk-UA" sz="50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2689225" algn="just"/>
            <a:r>
              <a:rPr lang="uk-UA" sz="1600">
                <a:latin typeface="Calibri" panose="020F0502020204030204" pitchFamily="34" charset="0"/>
                <a:cs typeface="Times New Roman" panose="02020603050405020304" pitchFamily="18" charset="0"/>
              </a:rPr>
              <a:t>Крак Юрій Васильович, </a:t>
            </a:r>
          </a:p>
          <a:p>
            <a:pPr marL="2689225" algn="just"/>
            <a:r>
              <a:rPr lang="uk-UA" sz="1600">
                <a:latin typeface="Calibri" panose="020F0502020204030204" pitchFamily="34" charset="0"/>
                <a:cs typeface="Times New Roman" panose="02020603050405020304" pitchFamily="18" charset="0"/>
              </a:rPr>
              <a:t>завідувач кафедри теоретичної кібернетики,</a:t>
            </a:r>
          </a:p>
          <a:p>
            <a:pPr marL="2689225" algn="just"/>
            <a:r>
              <a:rPr lang="uk-UA" sz="1600"/>
              <a:t>доктор фіз.-мат. наук, професор,</a:t>
            </a:r>
          </a:p>
          <a:p>
            <a:pPr marL="2689225" algn="just"/>
            <a:r>
              <a:rPr lang="uk-UA" sz="1600"/>
              <a:t>член-кореспондент НАН України</a:t>
            </a:r>
          </a:p>
          <a:p>
            <a:pPr marL="2689225" algn="just"/>
            <a:endParaRPr lang="uk-UA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A10EDA7-C5CD-4246-86CE-08833C3ED712}"/>
              </a:ext>
            </a:extLst>
          </p:cNvPr>
          <p:cNvSpPr/>
          <p:nvPr/>
        </p:nvSpPr>
        <p:spPr>
          <a:xfrm>
            <a:off x="4391281" y="129229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  <a:p>
            <a:r>
              <a:rPr lang="ru-RU" dirty="0"/>
              <a:t>        </a:t>
            </a:r>
            <a:endParaRPr lang="uk-UA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F82B3CC-023D-47D1-BAE5-BAD5C0D2200E}"/>
              </a:ext>
            </a:extLst>
          </p:cNvPr>
          <p:cNvSpPr/>
          <p:nvPr/>
        </p:nvSpPr>
        <p:spPr>
          <a:xfrm>
            <a:off x="666505" y="912241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F81045D-8F01-46A0-83CD-A6D179CE24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66849"/>
            <a:ext cx="9144000" cy="1471777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26909042-3796-4862-8031-C74CCD463A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7425" y="746063"/>
            <a:ext cx="5169856" cy="542591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AEF74ABC-8DA0-4245-97C4-E43DB94C96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4396" y="1082080"/>
            <a:ext cx="3145467" cy="599745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1C1CE2DF-5D08-460B-A4BC-91C839F6E8E7}"/>
              </a:ext>
            </a:extLst>
          </p:cNvPr>
          <p:cNvSpPr/>
          <p:nvPr/>
        </p:nvSpPr>
        <p:spPr>
          <a:xfrm>
            <a:off x="4443649" y="5038267"/>
            <a:ext cx="3149254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</a:t>
            </a:r>
            <a:endParaRPr lang="uk-UA" sz="13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ED1A1DB-BBE9-4AE5-AE85-4EA491EA08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99755" y="3626946"/>
            <a:ext cx="3005588" cy="371888"/>
          </a:xfrm>
          <a:prstGeom prst="rect">
            <a:avLst/>
          </a:prstGeom>
        </p:spPr>
      </p:pic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C93771EA-26D0-4408-BA8A-54EB28AA48F8}"/>
              </a:ext>
            </a:extLst>
          </p:cNvPr>
          <p:cNvSpPr/>
          <p:nvPr/>
        </p:nvSpPr>
        <p:spPr>
          <a:xfrm>
            <a:off x="146645" y="4956445"/>
            <a:ext cx="30067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 </a:t>
            </a:r>
            <a:endParaRPr lang="uk-UA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E750DF45-10EC-4B98-9DD5-D0A3C163432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56563" y="3738457"/>
            <a:ext cx="1439825" cy="1390008"/>
          </a:xfrm>
          <a:prstGeom prst="rect">
            <a:avLst/>
          </a:prstGeom>
        </p:spPr>
      </p:pic>
      <p:pic>
        <p:nvPicPr>
          <p:cNvPr id="1025" name="Рисунок 1024">
            <a:extLst>
              <a:ext uri="{FF2B5EF4-FFF2-40B4-BE49-F238E27FC236}">
                <a16:creationId xmlns:a16="http://schemas.microsoft.com/office/drawing/2014/main" id="{CEC0C945-3277-4614-AABB-F9F121CB41F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70238" y="3853944"/>
            <a:ext cx="1225402" cy="323116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CB5BA0B-DC2C-4440-BB95-CD16A4AC5621}"/>
              </a:ext>
            </a:extLst>
          </p:cNvPr>
          <p:cNvSpPr/>
          <p:nvPr/>
        </p:nvSpPr>
        <p:spPr>
          <a:xfrm>
            <a:off x="361022" y="3711569"/>
            <a:ext cx="1439825" cy="139000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200" dirty="0">
                <a:solidFill>
                  <a:schemeClr val="tx1"/>
                </a:solidFill>
              </a:rPr>
              <a:t>Місце для фотокартки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BE6E9D75-D274-4730-B6D3-5B47D898B9BB}"/>
              </a:ext>
            </a:extLst>
          </p:cNvPr>
          <p:cNvSpPr/>
          <p:nvPr/>
        </p:nvSpPr>
        <p:spPr>
          <a:xfrm>
            <a:off x="7823680" y="631093"/>
            <a:ext cx="959298" cy="106504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>
                <a:cs typeface="Arial" panose="020B0604020202020204" pitchFamily="34" charset="0"/>
              </a:rPr>
              <a:t>QR-</a:t>
            </a:r>
            <a:r>
              <a:rPr lang="uk-UA" sz="1200" dirty="0">
                <a:cs typeface="Arial" panose="020B0604020202020204" pitchFamily="34" charset="0"/>
              </a:rPr>
              <a:t>код кваліфікаційної карти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3E96FC3-78D6-400E-93E2-1F9B14C5931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58295" y="4128409"/>
            <a:ext cx="899277" cy="89927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E9BD0D1-00E7-46EC-8E3E-E6C2BCCDA72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221" y="3714744"/>
            <a:ext cx="1438959" cy="1367011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35BA9F4D-06B9-4084-AE52-0B9CF24B92B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022" y="631093"/>
            <a:ext cx="836645" cy="1085859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E698C407-C7B8-470B-84AF-7078FFFC8A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63026" y="5166652"/>
            <a:ext cx="1439825" cy="1389906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0500E25E-7B3C-40E8-9952-637DA44C055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79948" y="5266858"/>
            <a:ext cx="1225402" cy="323116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87B79A2C-1692-4E92-95D6-7650C2BF6D3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83916" y="5549862"/>
            <a:ext cx="926590" cy="92659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7A95B740-9D44-481A-8281-C5B69906870D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022" y="5110031"/>
            <a:ext cx="1482132" cy="148213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3E856E6-E280-4175-8323-E42E1F0FC733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4103" y="627805"/>
            <a:ext cx="1065047" cy="1065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9445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1A11026-BC84-4CC8-962D-64ADB9403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4</a:t>
            </a:fld>
            <a:endParaRPr lang="uk-UA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879CEF9F-1FF6-4000-B39B-3565889E6D0C}"/>
              </a:ext>
            </a:extLst>
          </p:cNvPr>
          <p:cNvSpPr/>
          <p:nvPr/>
        </p:nvSpPr>
        <p:spPr>
          <a:xfrm>
            <a:off x="0" y="386467"/>
            <a:ext cx="9144000" cy="1231106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endParaRPr lang="uk-UA" sz="2000" b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uk-UA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КОНЦЕПЦІЯ ЗАСНОВНИКІВ НАУКОВОЇ ШКОЛИ</a:t>
            </a:r>
          </a:p>
          <a:p>
            <a:pPr algn="ctr"/>
            <a:endParaRPr lang="uk-UA" dirty="0"/>
          </a:p>
          <a:p>
            <a:pPr algn="ctr"/>
            <a:endParaRPr lang="uk-UA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2BDC8B8-99F2-44C4-B765-C891EA284ED6}"/>
              </a:ext>
            </a:extLst>
          </p:cNvPr>
          <p:cNvSpPr/>
          <p:nvPr/>
        </p:nvSpPr>
        <p:spPr>
          <a:xfrm>
            <a:off x="184557" y="4201955"/>
            <a:ext cx="43874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8776CE3A-4C21-4598-BBCF-24F70EC2E9FB}"/>
              </a:ext>
            </a:extLst>
          </p:cNvPr>
          <p:cNvSpPr/>
          <p:nvPr/>
        </p:nvSpPr>
        <p:spPr>
          <a:xfrm>
            <a:off x="1" y="1290018"/>
            <a:ext cx="9143999" cy="526297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/>
            <a:endParaRPr lang="uk-UA" sz="1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uk-UA" sz="1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uk-UA" sz="1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uk-UA" sz="1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uk-UA" sz="1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uk-UA" sz="1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uk-UA" sz="1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uk-UA" sz="1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uk-UA" sz="1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uk-UA" sz="1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uk-UA" sz="1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uk-UA" sz="1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uk-UA" sz="1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uk-UA" sz="1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uk-UA" sz="1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uk-UA" sz="1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uk-UA" sz="1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uk-UA" sz="1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uk-UA" sz="1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uk-UA" sz="1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uk-UA" sz="1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uk-UA" sz="1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uk-UA" sz="1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uk-UA" sz="1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72592F3D-0314-49BD-BB83-45766254E77C}"/>
              </a:ext>
            </a:extLst>
          </p:cNvPr>
          <p:cNvSpPr/>
          <p:nvPr/>
        </p:nvSpPr>
        <p:spPr>
          <a:xfrm>
            <a:off x="-1594568" y="5681720"/>
            <a:ext cx="134625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uk-UA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525627-7230-4732-B90A-86144A55286C}"/>
              </a:ext>
            </a:extLst>
          </p:cNvPr>
          <p:cNvSpPr txBox="1"/>
          <p:nvPr/>
        </p:nvSpPr>
        <p:spPr>
          <a:xfrm>
            <a:off x="5723240" y="1617573"/>
            <a:ext cx="3314700" cy="409342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uk-UA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ПЕРШИЙ КЕРІВНИК </a:t>
            </a:r>
          </a:p>
          <a:p>
            <a:pPr algn="ctr"/>
            <a:r>
              <a:rPr lang="uk-UA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НАУКОВОЇ ШКОЛИ</a:t>
            </a:r>
          </a:p>
          <a:p>
            <a:endParaRPr lang="uk-UA" sz="1600" dirty="0"/>
          </a:p>
          <a:p>
            <a:endParaRPr lang="uk-UA" sz="1600" dirty="0"/>
          </a:p>
          <a:p>
            <a:endParaRPr lang="uk-UA" sz="1600" dirty="0"/>
          </a:p>
          <a:p>
            <a:endParaRPr lang="uk-UA" sz="1600" dirty="0"/>
          </a:p>
          <a:p>
            <a:endParaRPr lang="uk-UA" sz="1600" dirty="0"/>
          </a:p>
          <a:p>
            <a:endParaRPr lang="uk-UA" sz="1600" dirty="0"/>
          </a:p>
          <a:p>
            <a:endParaRPr lang="uk-UA" sz="1600" dirty="0"/>
          </a:p>
          <a:p>
            <a:endParaRPr lang="uk-UA" sz="1600" dirty="0"/>
          </a:p>
          <a:p>
            <a:r>
              <a:rPr lang="uk-UA" dirty="0"/>
              <a:t>БУБЛИК Борис Миколайович</a:t>
            </a:r>
          </a:p>
          <a:p>
            <a:r>
              <a:rPr lang="uk-UA" dirty="0"/>
              <a:t>(1936-1999)</a:t>
            </a:r>
          </a:p>
          <a:p>
            <a:r>
              <a:rPr lang="uk-UA" dirty="0"/>
              <a:t>доктор </a:t>
            </a:r>
            <a:r>
              <a:rPr lang="uk-UA" dirty="0" err="1"/>
              <a:t>фіз</a:t>
            </a:r>
            <a:r>
              <a:rPr lang="uk-UA" dirty="0"/>
              <a:t>.-мат наук, професор, член-кореспондент НАН України, заслужений працівник вищої освіти України 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A8934E0-F58D-4FE5-9049-94DF9038556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2992" y="2214224"/>
            <a:ext cx="1310402" cy="1640779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F72ED812-FE0E-4C03-A5DE-2277BB9D90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4911" y="2433299"/>
            <a:ext cx="1439825" cy="1390008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B4190A0-D1EA-4227-A370-0468830C2B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2966" y="2402131"/>
            <a:ext cx="1225402" cy="32311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AD995EBD-8962-44E6-849C-B36EA2870FE0}"/>
              </a:ext>
            </a:extLst>
          </p:cNvPr>
          <p:cNvSpPr txBox="1"/>
          <p:nvPr/>
        </p:nvSpPr>
        <p:spPr>
          <a:xfrm>
            <a:off x="279264" y="1584617"/>
            <a:ext cx="5195658" cy="480131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uk-UA" b="1" dirty="0"/>
              <a:t>Дата заснування</a:t>
            </a:r>
            <a:r>
              <a:rPr lang="uk-UA" dirty="0"/>
              <a:t>: 1969 р. </a:t>
            </a:r>
          </a:p>
          <a:p>
            <a:endParaRPr lang="uk-UA" b="1" dirty="0"/>
          </a:p>
          <a:p>
            <a:r>
              <a:rPr lang="uk-UA" b="1" dirty="0"/>
              <a:t>Засновники</a:t>
            </a:r>
            <a:r>
              <a:rPr lang="uk-UA" dirty="0"/>
              <a:t>: </a:t>
            </a:r>
            <a:r>
              <a:rPr lang="uk-UA" dirty="0" err="1"/>
              <a:t>чл</a:t>
            </a:r>
            <a:r>
              <a:rPr lang="uk-UA" dirty="0"/>
              <a:t>.-</a:t>
            </a:r>
            <a:r>
              <a:rPr lang="uk-UA" dirty="0" err="1"/>
              <a:t>кор.НАНУ</a:t>
            </a:r>
            <a:r>
              <a:rPr lang="uk-UA" dirty="0"/>
              <a:t>, д.ф.-</a:t>
            </a:r>
            <a:r>
              <a:rPr lang="uk-UA" dirty="0" err="1"/>
              <a:t>м.н</a:t>
            </a:r>
            <a:r>
              <a:rPr lang="uk-UA" dirty="0"/>
              <a:t>., проф. </a:t>
            </a:r>
            <a:r>
              <a:rPr lang="uk-UA" dirty="0" err="1"/>
              <a:t>Б.М.Бублик</a:t>
            </a:r>
            <a:r>
              <a:rPr lang="uk-UA" dirty="0"/>
              <a:t>, д.ф.-</a:t>
            </a:r>
            <a:r>
              <a:rPr lang="uk-UA" dirty="0" err="1"/>
              <a:t>м.н</a:t>
            </a:r>
            <a:r>
              <a:rPr lang="uk-UA" dirty="0"/>
              <a:t>., проф. М.Ф. Кириченко, </a:t>
            </a:r>
          </a:p>
          <a:p>
            <a:r>
              <a:rPr lang="uk-UA" dirty="0"/>
              <a:t>д.ф.-</a:t>
            </a:r>
            <a:r>
              <a:rPr lang="uk-UA" dirty="0" err="1"/>
              <a:t>м.н</a:t>
            </a:r>
            <a:r>
              <a:rPr lang="uk-UA" dirty="0"/>
              <a:t>., проф. О.Г. Наконечний, </a:t>
            </a:r>
            <a:r>
              <a:rPr lang="uk-UA" dirty="0" err="1"/>
              <a:t>д.техн.н</a:t>
            </a:r>
            <a:r>
              <a:rPr lang="uk-UA" dirty="0"/>
              <a:t>., проф. Ф.Г. </a:t>
            </a:r>
            <a:r>
              <a:rPr lang="uk-UA" dirty="0" err="1"/>
              <a:t>Гаращенко</a:t>
            </a:r>
            <a:r>
              <a:rPr lang="uk-UA" dirty="0"/>
              <a:t>, </a:t>
            </a:r>
            <a:r>
              <a:rPr lang="uk-UA" dirty="0" err="1"/>
              <a:t>д.техн.н</a:t>
            </a:r>
            <a:r>
              <a:rPr lang="uk-UA" dirty="0"/>
              <a:t>., проф. І.В. Бейко, </a:t>
            </a:r>
          </a:p>
          <a:p>
            <a:r>
              <a:rPr lang="uk-UA" dirty="0"/>
              <a:t>д.ф.-</a:t>
            </a:r>
            <a:r>
              <a:rPr lang="uk-UA" dirty="0" err="1"/>
              <a:t>м.н</a:t>
            </a:r>
            <a:r>
              <a:rPr lang="uk-UA" dirty="0"/>
              <a:t>., проф. Д.Я. </a:t>
            </a:r>
            <a:r>
              <a:rPr lang="uk-UA" dirty="0" err="1"/>
              <a:t>Хусаінов</a:t>
            </a:r>
            <a:r>
              <a:rPr lang="uk-UA" dirty="0"/>
              <a:t>.</a:t>
            </a:r>
          </a:p>
          <a:p>
            <a:endParaRPr lang="uk-UA" sz="1800" b="1" dirty="0">
              <a:effectLst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r>
              <a:rPr lang="uk-UA" sz="1800" b="1" dirty="0">
                <a:effectLst/>
                <a:ea typeface="Yu Mincho" panose="02020400000000000000" pitchFamily="18" charset="-128"/>
                <a:cs typeface="Times New Roman" panose="02020603050405020304" pitchFamily="18" charset="0"/>
              </a:rPr>
              <a:t>Основні результати</a:t>
            </a:r>
            <a:r>
              <a:rPr lang="uk-UA" sz="1800" dirty="0">
                <a:effectLst/>
                <a:ea typeface="Yu Mincho" panose="02020400000000000000" pitchFamily="18" charset="-128"/>
                <a:cs typeface="Times New Roman" panose="02020603050405020304" pitchFamily="18" charset="0"/>
              </a:rPr>
              <a:t>:</a:t>
            </a:r>
            <a:endParaRPr lang="en-US" sz="1800" dirty="0">
              <a:effectLst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r>
              <a:rPr lang="ru-RU" sz="1800" dirty="0" err="1">
                <a:effectLst/>
                <a:ea typeface="Yu Mincho" panose="02020400000000000000" pitchFamily="18" charset="-128"/>
                <a:cs typeface="Times New Roman" panose="02020603050405020304" pitchFamily="18" charset="0"/>
              </a:rPr>
              <a:t>Розроблені</a:t>
            </a:r>
            <a:r>
              <a:rPr lang="ru-RU" sz="1800" dirty="0">
                <a:effectLst/>
                <a:ea typeface="Yu Mincho" panose="02020400000000000000" pitchFamily="18" charset="-128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ea typeface="Yu Mincho" panose="02020400000000000000" pitchFamily="18" charset="-128"/>
                <a:cs typeface="Times New Roman" panose="02020603050405020304" pitchFamily="18" charset="0"/>
              </a:rPr>
              <a:t>математичні</a:t>
            </a:r>
            <a:r>
              <a:rPr lang="ru-RU" sz="1800" dirty="0">
                <a:effectLst/>
                <a:ea typeface="Yu Mincho" panose="02020400000000000000" pitchFamily="18" charset="-128"/>
                <a:cs typeface="Times New Roman" panose="02020603050405020304" pitchFamily="18" charset="0"/>
              </a:rPr>
              <a:t> та </a:t>
            </a:r>
            <a:r>
              <a:rPr lang="ru-RU" sz="1800" dirty="0" err="1">
                <a:effectLst/>
                <a:ea typeface="Yu Mincho" panose="02020400000000000000" pitchFamily="18" charset="-128"/>
                <a:cs typeface="Times New Roman" panose="02020603050405020304" pitchFamily="18" charset="0"/>
              </a:rPr>
              <a:t>програмні</a:t>
            </a:r>
            <a:r>
              <a:rPr lang="ru-RU" sz="1800" dirty="0">
                <a:effectLst/>
                <a:ea typeface="Yu Mincho" panose="02020400000000000000" pitchFamily="18" charset="-128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ea typeface="Yu Mincho" panose="02020400000000000000" pitchFamily="18" charset="-128"/>
                <a:cs typeface="Times New Roman" panose="02020603050405020304" pitchFamily="18" charset="0"/>
              </a:rPr>
              <a:t>технології</a:t>
            </a:r>
            <a:r>
              <a:rPr lang="ru-RU" sz="1800" dirty="0">
                <a:effectLst/>
                <a:ea typeface="Yu Mincho" panose="02020400000000000000" pitchFamily="18" charset="-128"/>
                <a:cs typeface="Times New Roman" panose="02020603050405020304" pitchFamily="18" charset="0"/>
              </a:rPr>
              <a:t> для </a:t>
            </a:r>
            <a:r>
              <a:rPr lang="ru-RU" sz="1800" dirty="0" err="1">
                <a:effectLst/>
                <a:ea typeface="Yu Mincho" panose="02020400000000000000" pitchFamily="18" charset="-128"/>
                <a:cs typeface="Times New Roman" panose="02020603050405020304" pitchFamily="18" charset="0"/>
              </a:rPr>
              <a:t>моделювання</a:t>
            </a:r>
            <a:r>
              <a:rPr lang="ru-RU" sz="1800" dirty="0">
                <a:effectLst/>
                <a:ea typeface="Yu Mincho" panose="02020400000000000000" pitchFamily="18" charset="-128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ea typeface="Yu Mincho" panose="02020400000000000000" pitchFamily="18" charset="-128"/>
                <a:cs typeface="Times New Roman" panose="02020603050405020304" pitchFamily="18" charset="0"/>
              </a:rPr>
              <a:t>аналізу</a:t>
            </a:r>
            <a:r>
              <a:rPr lang="ru-RU" sz="1800" dirty="0">
                <a:effectLst/>
                <a:ea typeface="Yu Mincho" panose="02020400000000000000" pitchFamily="18" charset="-128"/>
                <a:cs typeface="Times New Roman" panose="02020603050405020304" pitchFamily="18" charset="0"/>
              </a:rPr>
              <a:t> та оптимального синтезу </a:t>
            </a:r>
            <a:r>
              <a:rPr lang="ru-RU" sz="1800" dirty="0" err="1">
                <a:effectLst/>
                <a:ea typeface="Yu Mincho" panose="02020400000000000000" pitchFamily="18" charset="-128"/>
                <a:cs typeface="Times New Roman" panose="02020603050405020304" pitchFamily="18" charset="0"/>
              </a:rPr>
              <a:t>структурованих</a:t>
            </a:r>
            <a:r>
              <a:rPr lang="ru-RU" sz="1800" dirty="0">
                <a:effectLst/>
                <a:ea typeface="Yu Mincho" panose="02020400000000000000" pitchFamily="18" charset="-128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ea typeface="Yu Mincho" panose="02020400000000000000" pitchFamily="18" charset="-128"/>
                <a:cs typeface="Times New Roman" panose="02020603050405020304" pitchFamily="18" charset="0"/>
              </a:rPr>
              <a:t>динамічних</a:t>
            </a:r>
            <a:r>
              <a:rPr lang="ru-RU" sz="1800" dirty="0">
                <a:effectLst/>
                <a:ea typeface="Yu Mincho" panose="02020400000000000000" pitchFamily="18" charset="-128"/>
                <a:cs typeface="Times New Roman" panose="02020603050405020304" pitchFamily="18" charset="0"/>
              </a:rPr>
              <a:t> систем. </a:t>
            </a:r>
            <a:r>
              <a:rPr lang="ru-RU" sz="1800" dirty="0" err="1">
                <a:effectLst/>
                <a:ea typeface="Yu Mincho" panose="02020400000000000000" pitchFamily="18" charset="-128"/>
                <a:cs typeface="Times New Roman" panose="02020603050405020304" pitchFamily="18" charset="0"/>
              </a:rPr>
              <a:t>Розроблено</a:t>
            </a:r>
            <a:r>
              <a:rPr lang="ru-RU" sz="1800" dirty="0">
                <a:effectLst/>
                <a:ea typeface="Yu Mincho" panose="02020400000000000000" pitchFamily="18" charset="-128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ea typeface="Yu Mincho" panose="02020400000000000000" pitchFamily="18" charset="-128"/>
                <a:cs typeface="Times New Roman" panose="02020603050405020304" pitchFamily="18" charset="0"/>
              </a:rPr>
              <a:t>теорію</a:t>
            </a:r>
            <a:r>
              <a:rPr lang="ru-RU" sz="1800" dirty="0">
                <a:effectLst/>
                <a:ea typeface="Yu Mincho" panose="02020400000000000000" pitchFamily="18" charset="-128"/>
                <a:cs typeface="Times New Roman" panose="02020603050405020304" pitchFamily="18" charset="0"/>
              </a:rPr>
              <a:t> та </a:t>
            </a:r>
            <a:r>
              <a:rPr lang="ru-RU" sz="1800" dirty="0" err="1">
                <a:effectLst/>
                <a:ea typeface="Yu Mincho" panose="02020400000000000000" pitchFamily="18" charset="-128"/>
                <a:cs typeface="Times New Roman" panose="02020603050405020304" pitchFamily="18" charset="0"/>
              </a:rPr>
              <a:t>методи</a:t>
            </a:r>
            <a:r>
              <a:rPr lang="ru-RU" sz="1800" dirty="0">
                <a:effectLst/>
                <a:ea typeface="Yu Mincho" panose="02020400000000000000" pitchFamily="18" charset="-128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ea typeface="Yu Mincho" panose="02020400000000000000" pitchFamily="18" charset="-128"/>
                <a:cs typeface="Times New Roman" panose="02020603050405020304" pitchFamily="18" charset="0"/>
              </a:rPr>
              <a:t>оцінювання</a:t>
            </a:r>
            <a:r>
              <a:rPr lang="ru-RU" sz="1800" dirty="0">
                <a:effectLst/>
                <a:ea typeface="Yu Mincho" panose="02020400000000000000" pitchFamily="18" charset="-128"/>
                <a:cs typeface="Times New Roman" panose="02020603050405020304" pitchFamily="18" charset="0"/>
              </a:rPr>
              <a:t> в </a:t>
            </a:r>
            <a:r>
              <a:rPr lang="ru-RU" sz="1800" dirty="0" err="1">
                <a:effectLst/>
                <a:ea typeface="Yu Mincho" panose="02020400000000000000" pitchFamily="18" charset="-128"/>
                <a:cs typeface="Times New Roman" panose="02020603050405020304" pitchFamily="18" charset="0"/>
              </a:rPr>
              <a:t>умовах</a:t>
            </a:r>
            <a:r>
              <a:rPr lang="ru-RU" sz="1800" dirty="0">
                <a:effectLst/>
                <a:ea typeface="Yu Mincho" panose="02020400000000000000" pitchFamily="18" charset="-128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ea typeface="Yu Mincho" panose="02020400000000000000" pitchFamily="18" charset="-128"/>
                <a:cs typeface="Times New Roman" panose="02020603050405020304" pitchFamily="18" charset="0"/>
              </a:rPr>
              <a:t>невизначеності</a:t>
            </a:r>
            <a:r>
              <a:rPr lang="ru-RU" sz="1800" dirty="0">
                <a:effectLst/>
                <a:ea typeface="Yu Mincho" panose="02020400000000000000" pitchFamily="18" charset="-128"/>
                <a:cs typeface="Times New Roman" panose="02020603050405020304" pitchFamily="18" charset="0"/>
              </a:rPr>
              <a:t> та </a:t>
            </a:r>
            <a:r>
              <a:rPr lang="ru-RU" sz="1800" dirty="0" err="1">
                <a:effectLst/>
                <a:ea typeface="Yu Mincho" panose="02020400000000000000" pitchFamily="18" charset="-128"/>
                <a:cs typeface="Times New Roman" panose="02020603050405020304" pitchFamily="18" charset="0"/>
              </a:rPr>
              <a:t>конфлікту</a:t>
            </a:r>
            <a:r>
              <a:rPr lang="ru-RU" sz="1800" dirty="0">
                <a:effectLst/>
                <a:ea typeface="Yu Mincho" panose="02020400000000000000" pitchFamily="18" charset="-128"/>
                <a:cs typeface="Times New Roman" panose="02020603050405020304" pitchFamily="18" charset="0"/>
              </a:rPr>
              <a:t>. </a:t>
            </a:r>
            <a:r>
              <a:rPr lang="ru-RU" sz="1800" dirty="0" err="1">
                <a:effectLst/>
                <a:ea typeface="Yu Mincho" panose="02020400000000000000" pitchFamily="18" charset="-128"/>
                <a:cs typeface="Times New Roman" panose="02020603050405020304" pitchFamily="18" charset="0"/>
              </a:rPr>
              <a:t>Створені</a:t>
            </a:r>
            <a:r>
              <a:rPr lang="ru-RU" sz="1800" dirty="0">
                <a:effectLst/>
                <a:ea typeface="Yu Mincho" panose="02020400000000000000" pitchFamily="18" charset="-128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ea typeface="Yu Mincho" panose="02020400000000000000" pitchFamily="18" charset="-128"/>
                <a:cs typeface="Times New Roman" panose="02020603050405020304" pitchFamily="18" charset="0"/>
              </a:rPr>
              <a:t>системи</a:t>
            </a:r>
            <a:r>
              <a:rPr lang="ru-RU" sz="1800" dirty="0">
                <a:effectLst/>
                <a:ea typeface="Yu Mincho" panose="02020400000000000000" pitchFamily="18" charset="-128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ea typeface="Yu Mincho" panose="02020400000000000000" pitchFamily="18" charset="-128"/>
                <a:cs typeface="Times New Roman" panose="02020603050405020304" pitchFamily="18" charset="0"/>
              </a:rPr>
              <a:t>підтримки</a:t>
            </a:r>
            <a:r>
              <a:rPr lang="ru-RU" sz="1800" dirty="0">
                <a:effectLst/>
                <a:ea typeface="Yu Mincho" panose="02020400000000000000" pitchFamily="18" charset="-128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ea typeface="Yu Mincho" panose="02020400000000000000" pitchFamily="18" charset="-128"/>
                <a:cs typeface="Times New Roman" panose="02020603050405020304" pitchFamily="18" charset="0"/>
              </a:rPr>
              <a:t>прийняття</a:t>
            </a:r>
            <a:r>
              <a:rPr lang="ru-RU" sz="1800" dirty="0">
                <a:effectLst/>
                <a:ea typeface="Yu Mincho" panose="02020400000000000000" pitchFamily="18" charset="-128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ea typeface="Yu Mincho" panose="02020400000000000000" pitchFamily="18" charset="-128"/>
                <a:cs typeface="Times New Roman" panose="02020603050405020304" pitchFamily="18" charset="0"/>
              </a:rPr>
              <a:t>рішень</a:t>
            </a:r>
            <a:r>
              <a:rPr lang="ru-RU" sz="1800" dirty="0">
                <a:effectLst/>
                <a:ea typeface="Yu Mincho" panose="02020400000000000000" pitchFamily="18" charset="-128"/>
                <a:cs typeface="Times New Roman" panose="02020603050405020304" pitchFamily="18" charset="0"/>
              </a:rPr>
              <a:t> для </a:t>
            </a:r>
            <a:r>
              <a:rPr lang="ru-RU" sz="1800" dirty="0" err="1">
                <a:effectLst/>
                <a:ea typeface="Yu Mincho" panose="02020400000000000000" pitchFamily="18" charset="-128"/>
                <a:cs typeface="Times New Roman" panose="02020603050405020304" pitchFamily="18" charset="0"/>
              </a:rPr>
              <a:t>аналізу</a:t>
            </a:r>
            <a:r>
              <a:rPr lang="ru-RU" sz="1800" dirty="0">
                <a:effectLst/>
                <a:ea typeface="Yu Mincho" panose="02020400000000000000" pitchFamily="18" charset="-128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ea typeface="Yu Mincho" panose="02020400000000000000" pitchFamily="18" charset="-128"/>
                <a:cs typeface="Times New Roman" panose="02020603050405020304" pitchFamily="18" charset="0"/>
              </a:rPr>
              <a:t>технічних</a:t>
            </a:r>
            <a:r>
              <a:rPr lang="ru-RU" sz="1800" dirty="0">
                <a:effectLst/>
                <a:ea typeface="Yu Mincho" panose="02020400000000000000" pitchFamily="18" charset="-128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ea typeface="Yu Mincho" panose="02020400000000000000" pitchFamily="18" charset="-128"/>
                <a:cs typeface="Times New Roman" panose="02020603050405020304" pitchFamily="18" charset="0"/>
              </a:rPr>
              <a:t>соціально</a:t>
            </a:r>
            <a:r>
              <a:rPr lang="ru-RU" sz="1800" dirty="0">
                <a:effectLst/>
                <a:ea typeface="Yu Mincho" panose="02020400000000000000" pitchFamily="18" charset="-128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ea typeface="Yu Mincho" panose="02020400000000000000" pitchFamily="18" charset="-128"/>
                <a:cs typeface="Times New Roman" panose="02020603050405020304" pitchFamily="18" charset="0"/>
              </a:rPr>
              <a:t>економічних</a:t>
            </a:r>
            <a:r>
              <a:rPr lang="ru-RU" sz="1800" dirty="0">
                <a:effectLst/>
                <a:ea typeface="Yu Mincho" panose="02020400000000000000" pitchFamily="18" charset="-128"/>
                <a:cs typeface="Times New Roman" panose="02020603050405020304" pitchFamily="18" charset="0"/>
              </a:rPr>
              <a:t> та </a:t>
            </a:r>
            <a:r>
              <a:rPr lang="ru-RU" sz="1800" dirty="0" err="1">
                <a:effectLst/>
                <a:ea typeface="Yu Mincho" panose="02020400000000000000" pitchFamily="18" charset="-128"/>
                <a:cs typeface="Times New Roman" panose="02020603050405020304" pitchFamily="18" charset="0"/>
              </a:rPr>
              <a:t>екологічних</a:t>
            </a:r>
            <a:r>
              <a:rPr lang="ru-RU" sz="1800" dirty="0">
                <a:effectLst/>
                <a:ea typeface="Yu Mincho" panose="02020400000000000000" pitchFamily="18" charset="-128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ea typeface="Yu Mincho" panose="02020400000000000000" pitchFamily="18" charset="-128"/>
                <a:cs typeface="Times New Roman" panose="02020603050405020304" pitchFamily="18" charset="0"/>
              </a:rPr>
              <a:t>процесів</a:t>
            </a:r>
            <a:r>
              <a:rPr lang="ru-RU" sz="1800" dirty="0">
                <a:effectLst/>
                <a:ea typeface="Yu Mincho" panose="02020400000000000000" pitchFamily="18" charset="-128"/>
                <a:cs typeface="Times New Roman" panose="02020603050405020304" pitchFamily="18" charset="0"/>
              </a:rPr>
              <a:t>.</a:t>
            </a:r>
            <a:endParaRPr lang="uk-UA" dirty="0"/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A3C3EBCA-3C6D-4E82-ACA9-FCE654A10B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73265" y="2686968"/>
            <a:ext cx="1038225" cy="103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3513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D39AC1-4073-470D-B2F0-AFE55C9AD1B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06644D4-657C-4B4A-B985-D83546B0665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1A11026-BC84-4CC8-962D-64ADB9403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5</a:t>
            </a:fld>
            <a:endParaRPr lang="uk-UA" dirty="0"/>
          </a:p>
        </p:txBody>
      </p:sp>
      <p:graphicFrame>
        <p:nvGraphicFramePr>
          <p:cNvPr id="8" name="Схема 7">
            <a:extLst>
              <a:ext uri="{FF2B5EF4-FFF2-40B4-BE49-F238E27FC236}">
                <a16:creationId xmlns:a16="http://schemas.microsoft.com/office/drawing/2014/main" id="{C6ED9DFD-AE3A-4555-8127-4049CB4CECD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98052193"/>
              </p:ext>
            </p:extLst>
          </p:nvPr>
        </p:nvGraphicFramePr>
        <p:xfrm>
          <a:off x="0" y="483079"/>
          <a:ext cx="9144000" cy="60988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399610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3E0093-8AEF-40D2-A8F8-72FC64DB1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563294"/>
            <a:ext cx="9144001" cy="1675752"/>
          </a:xfrm>
          <a:solidFill>
            <a:schemeClr val="bg1">
              <a:lumMod val="95000"/>
            </a:schemeClr>
          </a:solidFill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</a:pPr>
            <a:b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ОСНОВНІ ПРІОРИТЕТНІ ТЕМАТИЧНІ НАПРЯМКИ ДЛЯ НАУКОВОЇ ШКОЛИ</a:t>
            </a:r>
            <a:r>
              <a:rPr lang="en-US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br>
              <a:rPr lang="uk-UA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uk-UA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1800" dirty="0">
                <a:latin typeface="+mn-lt"/>
                <a:ea typeface="Yu Mincho" panose="02020400000000000000" pitchFamily="18" charset="-128"/>
                <a:cs typeface="Times New Roman" panose="02020603050405020304" pitchFamily="18" charset="0"/>
              </a:rPr>
              <a:t>Проводити фундаментальні та прикладні дослідження, направлені на розвиток новітніх галузей математики та математичної статистики, математичного моделювання актуальних проблем природничих та </a:t>
            </a:r>
            <a:r>
              <a:rPr lang="uk-UA" sz="1800" dirty="0" err="1">
                <a:latin typeface="+mn-lt"/>
                <a:ea typeface="Yu Mincho" panose="02020400000000000000" pitchFamily="18" charset="-128"/>
                <a:cs typeface="Times New Roman" panose="02020603050405020304" pitchFamily="18" charset="0"/>
              </a:rPr>
              <a:t>соціо</a:t>
            </a:r>
            <a:r>
              <a:rPr lang="uk-UA" sz="1800" dirty="0">
                <a:latin typeface="+mn-lt"/>
                <a:ea typeface="Yu Mincho" panose="02020400000000000000" pitchFamily="18" charset="-128"/>
                <a:cs typeface="Times New Roman" panose="02020603050405020304" pitchFamily="18" charset="0"/>
              </a:rPr>
              <a:t>-гуманітарних наук.</a:t>
            </a:r>
            <a:br>
              <a:rPr lang="ru-RU" sz="1800" dirty="0">
                <a:latin typeface="+mn-lt"/>
                <a:ea typeface="Yu Mincho" panose="02020400000000000000" pitchFamily="18" charset="-128"/>
                <a:cs typeface="Times New Roman" panose="02020603050405020304" pitchFamily="18" charset="0"/>
              </a:rPr>
            </a:br>
            <a:br>
              <a:rPr lang="ru-RU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uk-UA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3847B76-1E0C-4562-9CE0-35928D072E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3239046"/>
            <a:ext cx="9144000" cy="1836744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uk-UA" sz="1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СТРАТЕГІЯ ПОПУЛЯРИЗАЦІЇ НАУКОВОЇ ШКОЛИ</a:t>
            </a:r>
            <a:r>
              <a:rPr lang="uk-UA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uk-UA" sz="12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(публікаційна активність, підвищення індексу цитувань, співпраця з міжнародними партнерами _ вітчизняні та міжнародні </a:t>
            </a:r>
            <a:r>
              <a:rPr lang="uk-UA" sz="12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проєкти</a:t>
            </a:r>
            <a:r>
              <a:rPr lang="uk-UA" sz="12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угоди, гранти, обмін досвідом, створення інтернет платформ)</a:t>
            </a:r>
          </a:p>
          <a:p>
            <a:pPr marL="0" indent="0" algn="just">
              <a:spcBef>
                <a:spcPts val="0"/>
              </a:spcBef>
              <a:buNone/>
            </a:pPr>
            <a:endParaRPr lang="uk-UA" sz="900" dirty="0"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uk-UA" sz="1600" dirty="0">
                <a:ea typeface="Yu Mincho" panose="02020400000000000000" pitchFamily="18" charset="-128"/>
                <a:cs typeface="Times New Roman" panose="02020603050405020304" pitchFamily="18" charset="0"/>
              </a:rPr>
              <a:t>Публікувати наукові праці у </a:t>
            </a:r>
            <a:r>
              <a:rPr lang="uk-UA" sz="1600" dirty="0" err="1">
                <a:ea typeface="Yu Mincho" panose="02020400000000000000" pitchFamily="18" charset="-128"/>
                <a:cs typeface="Times New Roman" panose="02020603050405020304" pitchFamily="18" charset="0"/>
              </a:rPr>
              <a:t>високорейтингових</a:t>
            </a:r>
            <a:r>
              <a:rPr lang="uk-UA" sz="1600" dirty="0">
                <a:ea typeface="Yu Mincho" panose="02020400000000000000" pitchFamily="18" charset="-128"/>
                <a:cs typeface="Times New Roman" panose="02020603050405020304" pitchFamily="18" charset="0"/>
              </a:rPr>
              <a:t> виданнях, що індексуються у </a:t>
            </a:r>
            <a:r>
              <a:rPr lang="uk-UA" sz="1600" dirty="0" err="1">
                <a:ea typeface="Yu Mincho" panose="02020400000000000000" pitchFamily="18" charset="-128"/>
                <a:cs typeface="Times New Roman" panose="02020603050405020304" pitchFamily="18" charset="0"/>
              </a:rPr>
              <a:t>наукометричних</a:t>
            </a:r>
            <a:r>
              <a:rPr lang="uk-UA" sz="1600" dirty="0">
                <a:ea typeface="Yu Mincho" panose="02020400000000000000" pitchFamily="18" charset="-128"/>
                <a:cs typeface="Times New Roman" panose="02020603050405020304" pitchFamily="18" charset="0"/>
              </a:rPr>
              <a:t> базах </a:t>
            </a:r>
            <a:r>
              <a:rPr lang="en-US" sz="1600" dirty="0">
                <a:ea typeface="Yu Mincho" panose="02020400000000000000" pitchFamily="18" charset="-128"/>
                <a:cs typeface="Times New Roman" panose="02020603050405020304" pitchFamily="18" charset="0"/>
              </a:rPr>
              <a:t>Scopus</a:t>
            </a:r>
            <a:r>
              <a:rPr lang="uk-UA" sz="1600" dirty="0">
                <a:ea typeface="Yu Mincho" panose="02020400000000000000" pitchFamily="18" charset="-128"/>
                <a:cs typeface="Times New Roman" panose="02020603050405020304" pitchFamily="18" charset="0"/>
              </a:rPr>
              <a:t> та </a:t>
            </a:r>
            <a:r>
              <a:rPr lang="en-US" sz="1600" dirty="0">
                <a:ea typeface="Yu Mincho" panose="02020400000000000000" pitchFamily="18" charset="-128"/>
                <a:cs typeface="Times New Roman" panose="02020603050405020304" pitchFamily="18" charset="0"/>
              </a:rPr>
              <a:t>Web of Science.</a:t>
            </a:r>
            <a:endParaRPr lang="uk-UA" sz="1600" dirty="0"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uk-UA" sz="1600" dirty="0">
                <a:ea typeface="Yu Mincho" panose="02020400000000000000" pitchFamily="18" charset="-128"/>
                <a:cs typeface="Times New Roman" panose="02020603050405020304" pitchFamily="18" charset="0"/>
              </a:rPr>
              <a:t>Брати участь у міжнародних та всеукраїнських конференціях.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uk-UA" sz="1600" dirty="0">
                <a:ea typeface="Yu Mincho" panose="02020400000000000000" pitchFamily="18" charset="-128"/>
                <a:cs typeface="Times New Roman" panose="02020603050405020304" pitchFamily="18" charset="0"/>
              </a:rPr>
              <a:t>Брати участь у вітчизняних та міжнародних конкурсах </a:t>
            </a:r>
            <a:r>
              <a:rPr lang="uk-UA" sz="1600" dirty="0" err="1">
                <a:ea typeface="Yu Mincho" panose="02020400000000000000" pitchFamily="18" charset="-128"/>
                <a:cs typeface="Times New Roman" panose="02020603050405020304" pitchFamily="18" charset="0"/>
              </a:rPr>
              <a:t>проєктів</a:t>
            </a:r>
            <a:r>
              <a:rPr lang="uk-UA" sz="1600" dirty="0">
                <a:ea typeface="Yu Mincho" panose="02020400000000000000" pitchFamily="18" charset="-128"/>
                <a:cs typeface="Times New Roman" panose="02020603050405020304" pitchFamily="18" charset="0"/>
              </a:rPr>
              <a:t>, грантових програмах.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DCB3312-416A-4606-B87A-30C6D2AF2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83117" y="6285252"/>
            <a:ext cx="2057400" cy="365125"/>
          </a:xfrm>
        </p:spPr>
        <p:txBody>
          <a:bodyPr/>
          <a:lstStyle/>
          <a:p>
            <a:fld id="{23BC3504-0248-4A90-9C84-D816A820ED96}" type="slidenum">
              <a:rPr lang="uk-UA" smtClean="0"/>
              <a:t>6</a:t>
            </a:fld>
            <a:endParaRPr lang="uk-UA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849DA72A-715F-44C0-9AA5-EF39DA7E8350}"/>
              </a:ext>
            </a:extLst>
          </p:cNvPr>
          <p:cNvSpPr/>
          <p:nvPr/>
        </p:nvSpPr>
        <p:spPr>
          <a:xfrm>
            <a:off x="0" y="424767"/>
            <a:ext cx="9144001" cy="120032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/>
            <a:endParaRPr lang="ru-RU" b="1" dirty="0">
              <a:solidFill>
                <a:srgbClr val="C00000"/>
              </a:solidFill>
            </a:endParaRPr>
          </a:p>
          <a:p>
            <a:pPr algn="ctr"/>
            <a:endParaRPr lang="en-US" b="1" dirty="0">
              <a:solidFill>
                <a:srgbClr val="002060"/>
              </a:solidFill>
            </a:endParaRPr>
          </a:p>
          <a:p>
            <a:pPr algn="ctr"/>
            <a:r>
              <a:rPr lang="ru-RU" b="1" dirty="0">
                <a:solidFill>
                  <a:srgbClr val="002060"/>
                </a:solidFill>
              </a:rPr>
              <a:t>ПЕРСПЕКТИВИ РОЗВИТКУ НА НАСТУПНІ 5 РОКІВ: </a:t>
            </a:r>
            <a:br>
              <a:rPr lang="ru-RU" dirty="0">
                <a:solidFill>
                  <a:srgbClr val="002060"/>
                </a:solidFill>
              </a:rPr>
            </a:br>
            <a:endParaRPr lang="uk-UA" dirty="0">
              <a:solidFill>
                <a:srgbClr val="002060"/>
              </a:solidFill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FF8ABCB4-9E51-4E03-99DC-B80317F2E451}"/>
              </a:ext>
            </a:extLst>
          </p:cNvPr>
          <p:cNvSpPr/>
          <p:nvPr/>
        </p:nvSpPr>
        <p:spPr>
          <a:xfrm>
            <a:off x="0" y="5077407"/>
            <a:ext cx="9144000" cy="152349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uk-UA" sz="1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ЗАЛУЧЕННЯ МОЛОДИХ ВЧЕНИХ</a:t>
            </a:r>
            <a:r>
              <a:rPr lang="en-US" sz="1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uk-UA" sz="1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uk-UA" sz="12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виконання  магістерських, кандидатських, докторських дисертацій, стажування, обмін досвідом, стипендіальні програми)</a:t>
            </a:r>
            <a:endParaRPr lang="en-US" sz="1200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uk-UA" sz="900" dirty="0"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algn="just"/>
            <a:r>
              <a:rPr lang="uk-UA" sz="1600" dirty="0">
                <a:ea typeface="Yu Mincho" panose="02020400000000000000" pitchFamily="18" charset="-128"/>
                <a:cs typeface="Times New Roman" panose="02020603050405020304" pitchFamily="18" charset="0"/>
              </a:rPr>
              <a:t>Керувати випускними магістерськими роботами студентів, керувати роботою аспірантів та докторантів. </a:t>
            </a:r>
          </a:p>
          <a:p>
            <a:pPr algn="just"/>
            <a:r>
              <a:rPr lang="uk-UA" sz="1600" dirty="0">
                <a:ea typeface="Yu Mincho" panose="02020400000000000000" pitchFamily="18" charset="-128"/>
                <a:cs typeface="Times New Roman" panose="02020603050405020304" pitchFamily="18" charset="0"/>
              </a:rPr>
              <a:t>Залучати студентів та аспірантів до участі у наукових конференціях та </a:t>
            </a:r>
            <a:r>
              <a:rPr lang="uk-UA" sz="1600" dirty="0" err="1">
                <a:ea typeface="Yu Mincho" panose="02020400000000000000" pitchFamily="18" charset="-128"/>
                <a:cs typeface="Times New Roman" panose="02020603050405020304" pitchFamily="18" charset="0"/>
              </a:rPr>
              <a:t>проєктах</a:t>
            </a:r>
            <a:r>
              <a:rPr lang="uk-UA" sz="1600" dirty="0">
                <a:ea typeface="Yu Mincho" panose="02020400000000000000" pitchFamily="18" charset="-128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uk-UA" sz="1600" dirty="0">
                <a:ea typeface="Yu Mincho" panose="02020400000000000000" pitchFamily="18" charset="-128"/>
                <a:cs typeface="Times New Roman" panose="02020603050405020304" pitchFamily="18" charset="0"/>
              </a:rPr>
              <a:t>Заохочувати студентів до участі у конкурсах наукових робіт, стартапах.</a:t>
            </a:r>
          </a:p>
          <a:p>
            <a:pPr algn="just"/>
            <a:endParaRPr lang="en-US" sz="1000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05449E1-700D-4400-8495-3C7B025A22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681" y="477435"/>
            <a:ext cx="836645" cy="1085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6089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pic>
        <p:nvPicPr>
          <p:cNvPr id="4" name="Google Shape;799;p113" descr="pasted-image.pd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68213" y="4509120"/>
            <a:ext cx="1583507" cy="158350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801;p113"/>
          <p:cNvSpPr/>
          <p:nvPr/>
        </p:nvSpPr>
        <p:spPr>
          <a:xfrm>
            <a:off x="2167905" y="4941168"/>
            <a:ext cx="6408712" cy="984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uk-UA" sz="1600" b="0" i="0" u="none" strike="noStrike" cap="none" dirty="0">
                <a:solidFill>
                  <a:schemeClr val="bg1"/>
                </a:solidFill>
                <a:latin typeface="Arial" panose="020B0604020202020204" pitchFamily="34" charset="0"/>
                <a:ea typeface="Helvetica Neue Light"/>
                <a:cs typeface="Arial" panose="020B0604020202020204" pitchFamily="34" charset="0"/>
                <a:sym typeface="Helvetica Neue Light"/>
              </a:rPr>
              <a:t>Київський національний університет імені Тараса Шевченка</a:t>
            </a:r>
            <a:r>
              <a:rPr lang="uk-UA" sz="1600" b="0" i="0" u="none" strike="noStrike" cap="none">
                <a:solidFill>
                  <a:schemeClr val="bg1"/>
                </a:solidFill>
                <a:latin typeface="Arial" panose="020B0604020202020204" pitchFamily="34" charset="0"/>
                <a:ea typeface="Helvetica Neue Light"/>
                <a:cs typeface="Arial" panose="020B0604020202020204" pitchFamily="34" charset="0"/>
                <a:sym typeface="Helvetica Neue Light"/>
              </a:rPr>
              <a:t>, 2025</a:t>
            </a:r>
            <a:endParaRPr sz="1600" b="0" i="0" u="none" strike="noStrike" cap="none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7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61061973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281</TotalTime>
  <Words>645</Words>
  <Application>Microsoft Office PowerPoint</Application>
  <PresentationFormat>Екран (4:3)</PresentationFormat>
  <Paragraphs>131</Paragraphs>
  <Slides>7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7</vt:i4>
      </vt:variant>
    </vt:vector>
  </HeadingPairs>
  <TitlesOfParts>
    <vt:vector size="14" baseType="lpstr">
      <vt:lpstr>Arial</vt:lpstr>
      <vt:lpstr>Calibri</vt:lpstr>
      <vt:lpstr>Calibri Light</vt:lpstr>
      <vt:lpstr>inherit</vt:lpstr>
      <vt:lpstr>Open Sans</vt:lpstr>
      <vt:lpstr>Times New Roman</vt:lpstr>
      <vt:lpstr>Тема Office</vt:lpstr>
      <vt:lpstr>         </vt:lpstr>
      <vt:lpstr>Презентація PowerPoint</vt:lpstr>
      <vt:lpstr>Презентація PowerPoint</vt:lpstr>
      <vt:lpstr>Презентація PowerPoint</vt:lpstr>
      <vt:lpstr>Презентація PowerPoint</vt:lpstr>
      <vt:lpstr>  ОСНОВНІ ПРІОРИТЕТНІ ТЕМАТИЧНІ НАПРЯМКИ ДЛЯ НАУКОВОЇ ШКОЛИ:  Проводити фундаментальні та прикладні дослідження, направлені на розвиток новітніх галузей математики та математичної статистики, математичного моделювання актуальних проблем природничих та соціо-гуманітарних наук.    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Maobuff</dc:creator>
  <cp:lastModifiedBy>Maria</cp:lastModifiedBy>
  <cp:revision>334</cp:revision>
  <dcterms:created xsi:type="dcterms:W3CDTF">2022-09-25T15:53:18Z</dcterms:created>
  <dcterms:modified xsi:type="dcterms:W3CDTF">2025-10-14T10:46:59Z</dcterms:modified>
</cp:coreProperties>
</file>