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400" r:id="rId3"/>
    <p:sldId id="442" r:id="rId4"/>
    <p:sldId id="455" r:id="rId5"/>
    <p:sldId id="445" r:id="rId6"/>
    <p:sldId id="456" r:id="rId7"/>
    <p:sldId id="30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dmila" initials="L" lastIdx="1" clrIdx="0">
    <p:extLst>
      <p:ext uri="{19B8F6BF-5375-455C-9EA6-DF929625EA0E}">
        <p15:presenceInfo xmlns:p15="http://schemas.microsoft.com/office/powerpoint/2012/main" userId="Ludmi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6B5C"/>
    <a:srgbClr val="E7E6E6"/>
    <a:srgbClr val="F1BE3F"/>
    <a:srgbClr val="F17F3F"/>
    <a:srgbClr val="C00000"/>
    <a:srgbClr val="E5E5E5"/>
    <a:srgbClr val="898989"/>
    <a:srgbClr val="FF3300"/>
    <a:srgbClr val="FF9933"/>
    <a:srgbClr val="126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10" autoAdjust="0"/>
    <p:restoredTop sz="96374" autoAdjust="0"/>
  </p:normalViewPr>
  <p:slideViewPr>
    <p:cSldViewPr snapToGrid="0">
      <p:cViewPr varScale="1">
        <p:scale>
          <a:sx n="110" d="100"/>
          <a:sy n="110" d="100"/>
        </p:scale>
        <p:origin x="17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0F478-CA53-4E23-AC01-6DBCFF3D864D}" type="datetimeFigureOut">
              <a:rPr lang="uk-UA" smtClean="0"/>
              <a:t>19.06.2026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36E80-C68B-4B0A-8119-972B21119F9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13199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8E6A-35D3-45DD-AA36-119A6DCFC593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90265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9731-CB7F-4E5B-A7A4-6C4A1B31288A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8063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25F4-2EB5-4986-A5FB-F141E239C5FD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4730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17891-A232-40A2-87E1-973210DF0E27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00976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BE21-FC61-4DFB-A20A-A45AAA7D3CCF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00082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B62E-EA3B-4491-B8D4-D0F1598785B6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7698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7A1F-4852-477C-BD05-747EFCA5BB5A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35305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D648-F697-442F-9AEA-6F1A3CCDC664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908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BDEE-5EE4-45EA-AF25-8DDB8F63FF37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703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CD6D-74BF-4B5B-8871-EBD743D032AC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8746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0272-47B1-43EC-A849-A8AB0E1BAA11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932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5106F-FD0A-4E9C-9590-4C7A8AAF2EAA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5996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60;p13" descr="D:\Maks\BrandBook_KNU\Presentation\Корпус_панорама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553673"/>
            <a:ext cx="9148040" cy="405188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8123" y="6503436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t>1</a:t>
            </a:fld>
            <a:endParaRPr lang="uk-UA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0E7753-CF0A-B885-2F30-B90B56343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8841" y="4226062"/>
            <a:ext cx="7829026" cy="1579000"/>
          </a:xfrm>
        </p:spPr>
        <p:txBody>
          <a:bodyPr>
            <a:normAutofit fontScale="90000"/>
          </a:bodyPr>
          <a:lstStyle/>
          <a:p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aa-E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12839CB-DEF3-E67A-52FB-791ED86A4C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605555"/>
            <a:ext cx="9144000" cy="1971413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endParaRPr lang="uk-UA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РЕЄСТРАЦІЯ НАУКОВИХ ШКІЛ</a:t>
            </a:r>
          </a:p>
          <a:p>
            <a:r>
              <a:rPr lang="uk-UA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a-E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52F8BC3-7890-4ED7-9E80-A8B5512B6F8C}"/>
              </a:ext>
            </a:extLst>
          </p:cNvPr>
          <p:cNvSpPr/>
          <p:nvPr/>
        </p:nvSpPr>
        <p:spPr>
          <a:xfrm>
            <a:off x="3883794" y="3607266"/>
            <a:ext cx="16277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93760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2</a:t>
            </a:fld>
            <a:endParaRPr lang="uk-UA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A10EDA7-C5CD-4246-86CE-08833C3ED712}"/>
              </a:ext>
            </a:extLst>
          </p:cNvPr>
          <p:cNvSpPr/>
          <p:nvPr/>
        </p:nvSpPr>
        <p:spPr>
          <a:xfrm>
            <a:off x="4391281" y="129229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r>
              <a:rPr lang="ru-RU" dirty="0"/>
              <a:t>        </a:t>
            </a:r>
            <a:endParaRPr lang="uk-UA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F82B3CC-023D-47D1-BAE5-BAD5C0D2200E}"/>
              </a:ext>
            </a:extLst>
          </p:cNvPr>
          <p:cNvSpPr/>
          <p:nvPr/>
        </p:nvSpPr>
        <p:spPr>
          <a:xfrm>
            <a:off x="666505" y="91224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C1CE2DF-5D08-460B-A4BC-91C839F6E8E7}"/>
              </a:ext>
            </a:extLst>
          </p:cNvPr>
          <p:cNvSpPr/>
          <p:nvPr/>
        </p:nvSpPr>
        <p:spPr>
          <a:xfrm>
            <a:off x="4443649" y="5038267"/>
            <a:ext cx="314925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</a:t>
            </a:r>
            <a:endParaRPr lang="uk-UA" sz="13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D1A1DB-BBE9-4AE5-AE85-4EA491EA0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5292" y="4725053"/>
            <a:ext cx="3005588" cy="371888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93771EA-26D0-4408-BA8A-54EB28AA48F8}"/>
              </a:ext>
            </a:extLst>
          </p:cNvPr>
          <p:cNvSpPr/>
          <p:nvPr/>
        </p:nvSpPr>
        <p:spPr>
          <a:xfrm>
            <a:off x="146645" y="4956445"/>
            <a:ext cx="30067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729ED3A-BDC8-4C11-9877-F5A086379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4137"/>
            <a:ext cx="9144000" cy="613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44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A11026-BC84-4CC8-962D-64ADB940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3</a:t>
            </a:fld>
            <a:endParaRPr lang="uk-UA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BDC8B8-99F2-44C4-B765-C891EA284ED6}"/>
              </a:ext>
            </a:extLst>
          </p:cNvPr>
          <p:cNvSpPr/>
          <p:nvPr/>
        </p:nvSpPr>
        <p:spPr>
          <a:xfrm>
            <a:off x="184557" y="4201955"/>
            <a:ext cx="43874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2592F3D-0314-49BD-BB83-45766254E77C}"/>
              </a:ext>
            </a:extLst>
          </p:cNvPr>
          <p:cNvSpPr/>
          <p:nvPr/>
        </p:nvSpPr>
        <p:spPr>
          <a:xfrm>
            <a:off x="-1594568" y="5681720"/>
            <a:ext cx="13462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708F2E-8064-4F0A-8834-257B90352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5429"/>
            <a:ext cx="9144000" cy="611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51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A11026-BC84-4CC8-962D-64ADB940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4</a:t>
            </a:fld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142489-EF8A-451D-8339-BACAD5D54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6719"/>
            <a:ext cx="9144000" cy="614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961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CB3312-416A-4606-B87A-30C6D2AF2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83117" y="6285252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t>5</a:t>
            </a:fld>
            <a:endParaRPr lang="uk-UA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0DFD72A-BDD7-4A87-94F0-078B70FBF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5429"/>
            <a:ext cx="9144000" cy="612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608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CB3312-416A-4606-B87A-30C6D2AF2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83117" y="6285252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t>6</a:t>
            </a:fld>
            <a:endParaRPr lang="uk-UA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CBEFA42-9448-4DBE-915D-8F4EA25ED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5429"/>
            <a:ext cx="9143999" cy="621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090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01;p113"/>
          <p:cNvSpPr/>
          <p:nvPr/>
        </p:nvSpPr>
        <p:spPr>
          <a:xfrm>
            <a:off x="2167905" y="4941168"/>
            <a:ext cx="6408712" cy="984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1600" b="0" i="0" u="none" strike="noStrike" cap="none" dirty="0">
                <a:solidFill>
                  <a:schemeClr val="bg1"/>
                </a:solidFill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Київський національний університет імені Тараса Шевченка</a:t>
            </a:r>
            <a:r>
              <a:rPr lang="uk-UA" sz="1600" b="0" i="0" u="none" strike="noStrike" cap="none">
                <a:solidFill>
                  <a:schemeClr val="bg1"/>
                </a:solidFill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, 2025</a:t>
            </a:r>
            <a:endParaRPr sz="1600" b="0" i="0" u="none" strike="noStrike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7</a:t>
            </a:fld>
            <a:endParaRPr lang="uk-UA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5E4F6D3-2469-4A95-9B29-3E6C4CB11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1886"/>
            <a:ext cx="9144000" cy="621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19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2998</TotalTime>
  <Words>34</Words>
  <Application>Microsoft Office PowerPoint</Application>
  <PresentationFormat>Экран (4:3)</PresentationFormat>
  <Paragraphs>19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Maobuff</dc:creator>
  <cp:lastModifiedBy>test123</cp:lastModifiedBy>
  <cp:revision>326</cp:revision>
  <dcterms:created xsi:type="dcterms:W3CDTF">2022-09-25T15:53:18Z</dcterms:created>
  <dcterms:modified xsi:type="dcterms:W3CDTF">2026-06-19T11:15:21Z</dcterms:modified>
</cp:coreProperties>
</file>