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446" r:id="rId3"/>
    <p:sldId id="400" r:id="rId4"/>
    <p:sldId id="442" r:id="rId5"/>
    <p:sldId id="455" r:id="rId6"/>
    <p:sldId id="445" r:id="rId7"/>
    <p:sldId id="30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dmila" initials="L" lastIdx="1" clrIdx="0">
    <p:extLst>
      <p:ext uri="{19B8F6BF-5375-455C-9EA6-DF929625EA0E}">
        <p15:presenceInfo xmlns:p15="http://schemas.microsoft.com/office/powerpoint/2012/main" userId="Ludmil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0000"/>
    <a:srgbClr val="C00000"/>
    <a:srgbClr val="E5E5E5"/>
    <a:srgbClr val="E7E6E6"/>
    <a:srgbClr val="4C6B5C"/>
    <a:srgbClr val="F1BE3F"/>
    <a:srgbClr val="F17F3F"/>
    <a:srgbClr val="898989"/>
    <a:srgbClr val="FF33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3" autoAdjust="0"/>
    <p:restoredTop sz="92438" autoAdjust="0"/>
  </p:normalViewPr>
  <p:slideViewPr>
    <p:cSldViewPr snapToGrid="0">
      <p:cViewPr varScale="1">
        <p:scale>
          <a:sx n="106" d="100"/>
          <a:sy n="106" d="100"/>
        </p:scale>
        <p:origin x="1842" y="96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7E96AB-D501-4137-8CE0-41C66B7F0A1D}" type="doc">
      <dgm:prSet loTypeId="urn:microsoft.com/office/officeart/2005/8/layout/target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195F40F7-405D-4044-A665-29C992D3A7A2}">
      <dgm:prSet phldrT="[Текст]" custT="1"/>
      <dgm:spPr>
        <a:solidFill>
          <a:srgbClr val="E7E6E6"/>
        </a:solidFill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uk-UA" sz="2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Times New Roman" panose="02020603050405020304" pitchFamily="18" charset="0"/>
            </a:rPr>
            <a:t>«ДИФЕРЕНЦІАЛЬНІ ТА ІНТЕГРАЛЬНІ РІВНЯННЯ» </a:t>
          </a:r>
          <a:endParaRPr lang="en-US" sz="24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  <a:ea typeface="+mn-ea"/>
            <a:cs typeface="Times New Roman" panose="02020603050405020304" pitchFamily="18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endParaRPr lang="uk-UA" sz="800" b="1" kern="1200" dirty="0">
            <a:solidFill>
              <a:srgbClr val="C00000"/>
            </a:solidFill>
            <a:effectLst/>
            <a:ea typeface="Times New Roman" panose="02020603050405020304" pitchFamily="18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Times New Roman" panose="02020603050405020304" pitchFamily="18" charset="0"/>
            </a:rPr>
            <a:t>НАУКОВИЙ НАПРЯМ</a:t>
          </a:r>
          <a:r>
            <a:rPr lang="en-US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Times New Roman" panose="02020603050405020304" pitchFamily="18" charset="0"/>
            </a:rPr>
            <a:t>: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 </a:t>
          </a:r>
          <a:r>
            <a:rPr lang="uk-UA" sz="1500" b="1" i="1" kern="1200" dirty="0">
              <a:solidFill>
                <a:srgbClr val="00206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Природничо-математичний</a:t>
          </a:r>
          <a:endParaRPr lang="uk-UA" sz="1500" b="1" i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Times New Roman" panose="02020603050405020304" pitchFamily="18" charset="0"/>
          </a:endParaRPr>
        </a:p>
        <a:p>
          <a:pPr algn="just">
            <a:lnSpc>
              <a:spcPct val="100000"/>
            </a:lnSpc>
            <a:spcAft>
              <a:spcPts val="0"/>
            </a:spcAft>
          </a:pP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Times New Roman" panose="02020603050405020304" pitchFamily="18" charset="0"/>
            </a:rPr>
            <a:t>КЕРІВНИК НАУКОВОЇ ШКОЛИ</a:t>
          </a:r>
          <a:r>
            <a:rPr lang="en-US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Times New Roman" panose="02020603050405020304" pitchFamily="18" charset="0"/>
            </a:rPr>
            <a:t>: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500" b="1" i="1" kern="1200" dirty="0" err="1">
              <a:solidFill>
                <a:srgbClr val="002060"/>
              </a:solidFill>
            </a:rPr>
            <a:t>Станжицький</a:t>
          </a:r>
          <a:r>
            <a:rPr lang="uk-UA" sz="1500" b="1" i="1" kern="1200" dirty="0">
              <a:solidFill>
                <a:srgbClr val="002060"/>
              </a:solidFill>
            </a:rPr>
            <a:t> Олександр Миколайович</a:t>
          </a:r>
          <a:r>
            <a:rPr lang="uk-UA" sz="1500" kern="1200" dirty="0">
              <a:solidFill>
                <a:srgbClr val="002060"/>
              </a:solidFill>
            </a:rPr>
            <a:t>, </a:t>
          </a:r>
          <a:r>
            <a:rPr lang="uk-UA" sz="1500" i="1" kern="1200" dirty="0">
              <a:solidFill>
                <a:srgbClr val="002060"/>
              </a:solidFill>
            </a:rPr>
            <a:t>доктор фізико-математичних наук             		      професор, завідувач кафедри загальної математики </a:t>
          </a:r>
          <a:endParaRPr lang="uk-UA" sz="1500" b="0" i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3907FAC-83D2-494C-93E5-EF6C78E2ABF9}" type="parTrans" cxnId="{E4D97436-116B-4A16-B49D-3690AE1CED42}">
      <dgm:prSet/>
      <dgm:spPr/>
      <dgm:t>
        <a:bodyPr/>
        <a:lstStyle/>
        <a:p>
          <a:endParaRPr lang="uk-UA"/>
        </a:p>
      </dgm:t>
    </dgm:pt>
    <dgm:pt modelId="{098A7BF9-1C2A-4FEA-96CF-9042FA7D1FB6}" type="sibTrans" cxnId="{E4D97436-116B-4A16-B49D-3690AE1CED42}">
      <dgm:prSet/>
      <dgm:spPr/>
      <dgm:t>
        <a:bodyPr/>
        <a:lstStyle/>
        <a:p>
          <a:endParaRPr lang="uk-UA"/>
        </a:p>
      </dgm:t>
    </dgm:pt>
    <dgm:pt modelId="{FC3438E9-7D6C-4105-9041-CA9F2CBFE6BE}">
      <dgm:prSet phldrT="[Текст]" custT="1"/>
      <dgm:spPr>
        <a:noFill/>
      </dgm:spPr>
      <dgm:t>
        <a:bodyPr/>
        <a:lstStyle/>
        <a:p>
          <a:pPr algn="ctr">
            <a:spcAft>
              <a:spcPts val="0"/>
            </a:spcAft>
          </a:pPr>
          <a:r>
            <a:rPr lang="uk-UA" sz="1800" b="1" kern="1200" dirty="0">
              <a:solidFill>
                <a:srgbClr val="9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Times New Roman" panose="02020603050405020304" pitchFamily="18" charset="0"/>
            </a:rPr>
            <a:t>НАЙБІЛЬШ ВАГОМІ РЕЗУЛЬТАТИ НАУКОВЦІВ ШКОЛИ</a:t>
          </a:r>
          <a:r>
            <a:rPr lang="en-GB" sz="1800" b="1" kern="1200" dirty="0">
              <a:solidFill>
                <a:srgbClr val="9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Times New Roman" panose="02020603050405020304" pitchFamily="18" charset="0"/>
            </a:rPr>
            <a:t> </a:t>
          </a:r>
          <a:endParaRPr lang="uk-UA" sz="1800" b="1" kern="1200" dirty="0">
            <a:solidFill>
              <a:srgbClr val="96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Times New Roman" panose="02020603050405020304" pitchFamily="18" charset="0"/>
          </a:endParaRPr>
        </a:p>
        <a:p>
          <a:pPr algn="just"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</a:rPr>
            <a:t> </a:t>
          </a:r>
          <a:r>
            <a:rPr lang="uk-UA" sz="1600" i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Створено алгоритми для побудови асимптотичних розвинень </a:t>
          </a:r>
          <a:r>
            <a:rPr lang="uk-UA" sz="1600" i="1" kern="1200" dirty="0" err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розв’язків</a:t>
          </a:r>
          <a:r>
            <a:rPr lang="uk-UA" sz="1600" i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 нелінійних диференціальних рівнянь, що описують нестаціонарні коливні процеси. Розробка ефективного методу дослідження проблеми збереження інваріантних торів при збуреннях, у основу якого було покладено поняття функції Гріна лінійного розширення динамічної системи на торі. З цієї точки зору цілком виправданим є використання вже усталеного в науковій літературі терміну “функція Гріна – Самойленка”. Виникнення та формування теорії диференціальних систем з імпульсним впливом, розвиток  теорії глобальних </a:t>
          </a:r>
          <a:r>
            <a:rPr lang="uk-UA" sz="1600" i="1" kern="1200" dirty="0" err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атракторів</a:t>
          </a:r>
          <a:r>
            <a:rPr lang="uk-UA" sz="1600" i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 нескінченновимірних детермінованих та стохастичних динамічних систем, теорії оптимального керування, нелінійного і багатозначного аналізу</a:t>
          </a:r>
          <a:r>
            <a:rPr lang="ru-RU" sz="1600" i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. </a:t>
          </a:r>
          <a:endParaRPr lang="uk-UA" sz="1600" i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D20D184D-0A5F-4102-8647-4B20E616CF57}" type="parTrans" cxnId="{3BD90063-ADEA-4A75-8144-A3894A5E6FEA}">
      <dgm:prSet/>
      <dgm:spPr/>
      <dgm:t>
        <a:bodyPr/>
        <a:lstStyle/>
        <a:p>
          <a:endParaRPr lang="uk-UA"/>
        </a:p>
      </dgm:t>
    </dgm:pt>
    <dgm:pt modelId="{0CAB6B35-5726-43AB-A095-D22CBD884E1F}" type="sibTrans" cxnId="{3BD90063-ADEA-4A75-8144-A3894A5E6FEA}">
      <dgm:prSet/>
      <dgm:spPr/>
      <dgm:t>
        <a:bodyPr/>
        <a:lstStyle/>
        <a:p>
          <a:endParaRPr lang="uk-UA"/>
        </a:p>
      </dgm:t>
    </dgm:pt>
    <dgm:pt modelId="{AEFB61C3-5B0D-4685-9F87-864FC6B3854A}">
      <dgm:prSet phldrT="[Текст]" custT="1"/>
      <dgm:spPr>
        <a:solidFill>
          <a:srgbClr val="E7E6E6">
            <a:alpha val="90000"/>
          </a:srgbClr>
        </a:solidFill>
      </dgm:spPr>
      <dgm:t>
        <a:bodyPr/>
        <a:lstStyle/>
        <a:p>
          <a:r>
            <a:rPr lang="uk-UA" sz="1300" b="1" kern="1200" dirty="0">
              <a:solidFill>
                <a:srgbClr val="C0000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ПРОЄКТИ</a:t>
          </a:r>
          <a:r>
            <a:rPr lang="en-GB" sz="1300" b="1" kern="1200" dirty="0">
              <a:solidFill>
                <a:srgbClr val="C0000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, </a:t>
          </a:r>
          <a:r>
            <a:rPr lang="uk-UA" sz="1300" b="1" kern="1200" dirty="0">
              <a:solidFill>
                <a:srgbClr val="C0000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ГРАНТИ</a:t>
          </a:r>
          <a:r>
            <a:rPr lang="en-GB" sz="1300" b="1" kern="1200" dirty="0">
              <a:solidFill>
                <a:srgbClr val="C0000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 - </a:t>
          </a:r>
          <a:r>
            <a:rPr lang="en-GB" sz="14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5</a:t>
          </a:r>
          <a:endParaRPr lang="uk-UA" sz="1400" b="1" i="0" u="none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8032317C-ED18-4102-BD8B-B972F90B9556}" type="parTrans" cxnId="{3B712449-D2DB-4DAD-904B-135D21C209C2}">
      <dgm:prSet/>
      <dgm:spPr/>
      <dgm:t>
        <a:bodyPr/>
        <a:lstStyle/>
        <a:p>
          <a:endParaRPr lang="uk-UA"/>
        </a:p>
      </dgm:t>
    </dgm:pt>
    <dgm:pt modelId="{209E05B0-DB50-4875-8102-59448C1C0940}" type="sibTrans" cxnId="{3B712449-D2DB-4DAD-904B-135D21C209C2}">
      <dgm:prSet/>
      <dgm:spPr/>
      <dgm:t>
        <a:bodyPr/>
        <a:lstStyle/>
        <a:p>
          <a:endParaRPr lang="uk-UA"/>
        </a:p>
      </dgm:t>
    </dgm:pt>
    <dgm:pt modelId="{6A00A6AC-04A0-4E74-A78E-6E4D2DD571D8}">
      <dgm:prSet phldrT="[Текст]" custT="1"/>
      <dgm:spPr>
        <a:solidFill>
          <a:srgbClr val="E7E6E6">
            <a:alpha val="90000"/>
          </a:srgb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sz="1300" b="1" kern="1200" dirty="0">
              <a:solidFill>
                <a:srgbClr val="C0000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ПІДГОТОВКА ЗДОБУВАЧІВ ВИЩОЇ ОСВІТИ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400" b="1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ДОКТОРІВ НАУК -</a:t>
          </a:r>
          <a:r>
            <a:rPr lang="en-GB" sz="1400" b="1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 </a:t>
          </a:r>
          <a:r>
            <a:rPr lang="en-GB" sz="1400" b="1" kern="1200" dirty="0">
              <a:solidFill>
                <a:srgbClr val="9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2</a:t>
          </a:r>
          <a:endParaRPr lang="uk-UA" sz="1400" b="1" kern="1200" dirty="0">
            <a:solidFill>
              <a:srgbClr val="96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400" b="1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ДОКТОРІВ ФІЛОСОФІЇ </a:t>
          </a:r>
          <a:r>
            <a:rPr lang="uk-UA" sz="1400" b="1" kern="1200" dirty="0">
              <a:solidFill>
                <a:srgbClr val="96000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-</a:t>
          </a:r>
          <a:r>
            <a:rPr lang="en-GB" sz="1400" b="1" kern="1200" dirty="0">
              <a:solidFill>
                <a:srgbClr val="96000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 </a:t>
          </a:r>
          <a:r>
            <a:rPr lang="en-GB" sz="1400" b="1" kern="1200" dirty="0">
              <a:solidFill>
                <a:srgbClr val="9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8</a:t>
          </a:r>
          <a:endParaRPr lang="uk-UA" sz="1400" b="1" kern="1200" dirty="0">
            <a:solidFill>
              <a:srgbClr val="96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3FC8CC96-5146-412D-85EE-0F0CDCAC8142}" type="parTrans" cxnId="{E93D3F83-5022-4CE9-99A6-B8245F579BE1}">
      <dgm:prSet/>
      <dgm:spPr/>
      <dgm:t>
        <a:bodyPr/>
        <a:lstStyle/>
        <a:p>
          <a:endParaRPr lang="uk-UA"/>
        </a:p>
      </dgm:t>
    </dgm:pt>
    <dgm:pt modelId="{2F316B69-DB7B-4889-9C72-AD5C53D52BBC}" type="sibTrans" cxnId="{E93D3F83-5022-4CE9-99A6-B8245F579BE1}">
      <dgm:prSet/>
      <dgm:spPr/>
      <dgm:t>
        <a:bodyPr/>
        <a:lstStyle/>
        <a:p>
          <a:endParaRPr lang="uk-UA"/>
        </a:p>
      </dgm:t>
    </dgm:pt>
    <dgm:pt modelId="{0F920F33-BF34-483A-BAD2-647647CAAF56}">
      <dgm:prSet phldrT="[Текст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uk-UA" sz="1300" b="1" kern="1200" dirty="0">
              <a:solidFill>
                <a:srgbClr val="C0000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СТАТТІ у журналах, що входять до баз даних </a:t>
          </a:r>
          <a:r>
            <a:rPr lang="en-US" sz="1300" b="1" kern="1200" dirty="0">
              <a:solidFill>
                <a:srgbClr val="C0000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Scopus, Web of Science </a:t>
          </a:r>
          <a:r>
            <a:rPr lang="uk-UA" sz="1400" b="1" kern="1200" dirty="0">
              <a:solidFill>
                <a:srgbClr val="00206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- </a:t>
          </a:r>
          <a:r>
            <a:rPr lang="uk-UA" sz="14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250  </a:t>
          </a:r>
          <a:endParaRPr lang="uk-UA" sz="1400" b="1" kern="1200" dirty="0">
            <a:solidFill>
              <a:srgbClr val="002060"/>
            </a:solidFill>
          </a:endParaRPr>
        </a:p>
      </dgm:t>
    </dgm:pt>
    <dgm:pt modelId="{17FE2684-D09B-4E3E-ACD0-041B75E963E4}" type="parTrans" cxnId="{AE410531-811B-4BD3-AD31-BD5E0CDF6828}">
      <dgm:prSet/>
      <dgm:spPr/>
      <dgm:t>
        <a:bodyPr/>
        <a:lstStyle/>
        <a:p>
          <a:endParaRPr lang="uk-UA"/>
        </a:p>
      </dgm:t>
    </dgm:pt>
    <dgm:pt modelId="{65D8420A-5E03-4066-AB76-6478CA2DD6D5}" type="sibTrans" cxnId="{AE410531-811B-4BD3-AD31-BD5E0CDF6828}">
      <dgm:prSet/>
      <dgm:spPr/>
      <dgm:t>
        <a:bodyPr/>
        <a:lstStyle/>
        <a:p>
          <a:endParaRPr lang="uk-UA"/>
        </a:p>
      </dgm:t>
    </dgm:pt>
    <dgm:pt modelId="{1CE422DA-8EB3-4EDC-8757-7CC7C1A04EB3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rgbClr val="E7E6E6"/>
        </a:solidFill>
      </dgm:spPr>
      <dgm:t>
        <a:bodyPr/>
        <a:lstStyle/>
        <a:p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Times New Roman" panose="02020603050405020304" pitchFamily="18" charset="0"/>
            </a:rPr>
            <a:t>КВАЛІФІКАЦІЙ-НИЙ СКЛАД</a:t>
          </a:r>
          <a:endParaRPr lang="uk-UA" sz="14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ACA4D57-A973-4B99-B60B-FCDE92F0F2C5}" type="parTrans" cxnId="{DF8F54DD-4E26-4351-AA12-CF890BF4C821}">
      <dgm:prSet/>
      <dgm:spPr/>
      <dgm:t>
        <a:bodyPr/>
        <a:lstStyle/>
        <a:p>
          <a:endParaRPr lang="uk-UA"/>
        </a:p>
      </dgm:t>
    </dgm:pt>
    <dgm:pt modelId="{059785EB-3DB6-480F-A351-404555447C1A}" type="sibTrans" cxnId="{DF8F54DD-4E26-4351-AA12-CF890BF4C821}">
      <dgm:prSet/>
      <dgm:spPr/>
      <dgm:t>
        <a:bodyPr/>
        <a:lstStyle/>
        <a:p>
          <a:endParaRPr lang="uk-UA"/>
        </a:p>
      </dgm:t>
    </dgm:pt>
    <dgm:pt modelId="{00C13383-F156-4E45-8A07-134BD1E14D25}">
      <dgm:prSet phldrT="[Текст]" custT="1"/>
      <dgm:spPr>
        <a:solidFill>
          <a:srgbClr val="E7E6E6">
            <a:alpha val="90000"/>
          </a:srgb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sz="1400" b="1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Докторів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400" b="1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наук - </a:t>
          </a:r>
          <a:r>
            <a:rPr lang="uk-UA" sz="1400" b="1" kern="1200" dirty="0">
              <a:solidFill>
                <a:srgbClr val="9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8</a:t>
          </a:r>
        </a:p>
      </dgm:t>
    </dgm:pt>
    <dgm:pt modelId="{DE5A92D6-09E9-464F-92D5-69207DC01FC2}" type="parTrans" cxnId="{F7335E63-E8C5-4CE6-BF4E-EF1983EE71C0}">
      <dgm:prSet/>
      <dgm:spPr/>
      <dgm:t>
        <a:bodyPr/>
        <a:lstStyle/>
        <a:p>
          <a:endParaRPr lang="uk-UA"/>
        </a:p>
      </dgm:t>
    </dgm:pt>
    <dgm:pt modelId="{2D570DF2-8CAC-479E-9EBF-751EC5A7E66F}" type="sibTrans" cxnId="{F7335E63-E8C5-4CE6-BF4E-EF1983EE71C0}">
      <dgm:prSet/>
      <dgm:spPr/>
      <dgm:t>
        <a:bodyPr/>
        <a:lstStyle/>
        <a:p>
          <a:endParaRPr lang="uk-UA"/>
        </a:p>
      </dgm:t>
    </dgm:pt>
    <dgm:pt modelId="{651384FA-AB2A-415E-9A00-16653E942419}">
      <dgm:prSet/>
      <dgm:spPr/>
      <dgm:t>
        <a:bodyPr/>
        <a:lstStyle/>
        <a:p>
          <a:endParaRPr lang="uk-UA"/>
        </a:p>
      </dgm:t>
    </dgm:pt>
    <dgm:pt modelId="{89868624-1710-42AE-A522-7185A526FDCB}" type="parTrans" cxnId="{CB2ACEE7-6D3D-472F-87AC-90CEB5529EDE}">
      <dgm:prSet/>
      <dgm:spPr/>
      <dgm:t>
        <a:bodyPr/>
        <a:lstStyle/>
        <a:p>
          <a:endParaRPr lang="uk-UA"/>
        </a:p>
      </dgm:t>
    </dgm:pt>
    <dgm:pt modelId="{03318D08-608D-457D-8C3C-4D1170BC7AC5}" type="sibTrans" cxnId="{CB2ACEE7-6D3D-472F-87AC-90CEB5529EDE}">
      <dgm:prSet/>
      <dgm:spPr/>
      <dgm:t>
        <a:bodyPr/>
        <a:lstStyle/>
        <a:p>
          <a:endParaRPr lang="uk-UA"/>
        </a:p>
      </dgm:t>
    </dgm:pt>
    <dgm:pt modelId="{0F94ADFA-B57F-4ED1-BCB6-FD5C23FDBB19}">
      <dgm:prSet custT="1"/>
      <dgm:spPr>
        <a:solidFill>
          <a:srgbClr val="E7E6E6">
            <a:alpha val="90000"/>
          </a:srgbClr>
        </a:solidFill>
      </dgm:spPr>
      <dgm:t>
        <a:bodyPr/>
        <a:lstStyle/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Кандидатів наук - </a:t>
          </a:r>
          <a:r>
            <a:rPr lang="uk-UA" sz="1400" b="1" kern="1200" dirty="0">
              <a:solidFill>
                <a:srgbClr val="9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14</a:t>
          </a:r>
        </a:p>
      </dgm:t>
    </dgm:pt>
    <dgm:pt modelId="{D57836B6-48E8-45C0-9099-070605AEA1D2}" type="parTrans" cxnId="{17C24FB5-5EA6-45A7-BA44-E0F87B596FCE}">
      <dgm:prSet/>
      <dgm:spPr/>
      <dgm:t>
        <a:bodyPr/>
        <a:lstStyle/>
        <a:p>
          <a:endParaRPr lang="uk-UA"/>
        </a:p>
      </dgm:t>
    </dgm:pt>
    <dgm:pt modelId="{094A2FD7-ED3B-4E2F-88E5-D6E9742B0689}" type="sibTrans" cxnId="{17C24FB5-5EA6-45A7-BA44-E0F87B596FCE}">
      <dgm:prSet/>
      <dgm:spPr/>
      <dgm:t>
        <a:bodyPr/>
        <a:lstStyle/>
        <a:p>
          <a:endParaRPr lang="uk-UA"/>
        </a:p>
      </dgm:t>
    </dgm:pt>
    <dgm:pt modelId="{C5425FBE-F5C2-4FD2-A303-15160A7B568E}">
      <dgm:prSet custT="1"/>
      <dgm:spPr>
        <a:solidFill>
          <a:srgbClr val="E7E6E6">
            <a:alpha val="90000"/>
          </a:srgbClr>
        </a:solidFill>
      </dgm:spPr>
      <dgm:t>
        <a:bodyPr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докторів філософії/ аспірантів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-</a:t>
          </a: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4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2</a:t>
          </a:r>
          <a:r>
            <a:rPr lang="uk-UA" sz="1400" b="1" kern="1200" dirty="0">
              <a:solidFill>
                <a:srgbClr val="C0000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 / </a:t>
          </a:r>
          <a:r>
            <a:rPr lang="uk-UA" sz="14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5</a:t>
          </a:r>
        </a:p>
      </dgm:t>
    </dgm:pt>
    <dgm:pt modelId="{5D694753-8AA6-4D37-8A1E-52BE7EE38E5A}" type="parTrans" cxnId="{BCADF9A1-C20A-4541-9409-FBA9D509F82E}">
      <dgm:prSet/>
      <dgm:spPr/>
      <dgm:t>
        <a:bodyPr/>
        <a:lstStyle/>
        <a:p>
          <a:endParaRPr lang="uk-UA"/>
        </a:p>
      </dgm:t>
    </dgm:pt>
    <dgm:pt modelId="{47EF760F-EE37-4788-BB83-59378F871568}" type="sibTrans" cxnId="{BCADF9A1-C20A-4541-9409-FBA9D509F82E}">
      <dgm:prSet/>
      <dgm:spPr/>
      <dgm:t>
        <a:bodyPr/>
        <a:lstStyle/>
        <a:p>
          <a:endParaRPr lang="uk-UA"/>
        </a:p>
      </dgm:t>
    </dgm:pt>
    <dgm:pt modelId="{2411E29C-2784-4283-BC83-D9BA5AFEC056}">
      <dgm:prSet custT="1"/>
      <dgm:spPr>
        <a:solidFill>
          <a:schemeClr val="bg1">
            <a:lumMod val="75000"/>
            <a:alpha val="90000"/>
          </a:schemeClr>
        </a:solidFill>
      </dgm:spPr>
      <dgm:t>
        <a:bodyPr/>
        <a:lstStyle/>
        <a:p>
          <a:r>
            <a:rPr lang="uk-UA" sz="1600" b="1" kern="1200" dirty="0">
              <a:solidFill>
                <a:srgbClr val="9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Times New Roman" panose="02020603050405020304" pitchFamily="18" charset="0"/>
            </a:rPr>
            <a:t>УСЬОГО: </a:t>
          </a:r>
          <a:r>
            <a:rPr lang="uk-UA" sz="16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32</a:t>
          </a:r>
        </a:p>
      </dgm:t>
    </dgm:pt>
    <dgm:pt modelId="{CE93B17D-B820-48B0-A9E9-9962010E3575}" type="sibTrans" cxnId="{0D63468C-3503-40FE-A6D9-E6CC023942B9}">
      <dgm:prSet/>
      <dgm:spPr/>
      <dgm:t>
        <a:bodyPr/>
        <a:lstStyle/>
        <a:p>
          <a:endParaRPr lang="uk-UA"/>
        </a:p>
      </dgm:t>
    </dgm:pt>
    <dgm:pt modelId="{66D392BD-4BA1-49BD-98C0-93DEAE2442F7}" type="parTrans" cxnId="{0D63468C-3503-40FE-A6D9-E6CC023942B9}">
      <dgm:prSet/>
      <dgm:spPr/>
      <dgm:t>
        <a:bodyPr/>
        <a:lstStyle/>
        <a:p>
          <a:endParaRPr lang="uk-UA"/>
        </a:p>
      </dgm:t>
    </dgm:pt>
    <dgm:pt modelId="{19BF8922-8EA2-4710-8959-9DC9C49F7E6F}">
      <dgm:prSet phldrT="[Текст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uk-UA" sz="1300" b="1" kern="1200" dirty="0">
              <a:solidFill>
                <a:srgbClr val="C0000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МОНОГРАФІЙ</a:t>
          </a:r>
          <a:r>
            <a:rPr lang="uk-UA" sz="1300" b="0" i="0" u="none" kern="1200" dirty="0"/>
            <a:t>      </a:t>
          </a:r>
          <a:r>
            <a:rPr lang="uk-UA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- </a:t>
          </a:r>
          <a:r>
            <a:rPr lang="uk-UA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13 </a:t>
          </a:r>
        </a:p>
      </dgm:t>
    </dgm:pt>
    <dgm:pt modelId="{5E65909B-0FCE-49D8-AB00-8A42057B482A}" type="sibTrans" cxnId="{AB1D9BE2-B308-4DB0-8111-5D89AB4614A4}">
      <dgm:prSet/>
      <dgm:spPr/>
      <dgm:t>
        <a:bodyPr/>
        <a:lstStyle/>
        <a:p>
          <a:endParaRPr lang="uk-UA"/>
        </a:p>
      </dgm:t>
    </dgm:pt>
    <dgm:pt modelId="{630EEB47-654F-46F3-9C52-E999D53C7070}" type="parTrans" cxnId="{AB1D9BE2-B308-4DB0-8111-5D89AB4614A4}">
      <dgm:prSet/>
      <dgm:spPr/>
      <dgm:t>
        <a:bodyPr/>
        <a:lstStyle/>
        <a:p>
          <a:endParaRPr lang="uk-UA"/>
        </a:p>
      </dgm:t>
    </dgm:pt>
    <dgm:pt modelId="{0ED363B5-5796-4BE8-B1FD-362AC771DBCE}">
      <dgm:prSet phldrT="[Текст]" custT="1"/>
      <dgm:spPr>
        <a:solidFill>
          <a:srgbClr val="E7E6E6"/>
        </a:solidFill>
      </dgm:spPr>
      <dgm:t>
        <a:bodyPr/>
        <a:lstStyle/>
        <a:p>
          <a:pPr algn="ctr"/>
          <a:r>
            <a:rPr lang="uk-UA" sz="18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Times New Roman" panose="02020603050405020304" pitchFamily="18" charset="0"/>
            </a:rPr>
            <a:t>ПУБЛІКАЦІЙНА  АКТИВНІСТЬ</a:t>
          </a:r>
        </a:p>
        <a:p>
          <a:pPr algn="ctr"/>
          <a:r>
            <a:rPr lang="uk-UA" sz="1400" b="1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ЗАГАЛЬНА КІЛЬКІСТЬ ПУБЛІКАЦІЙ </a:t>
          </a: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- </a:t>
          </a:r>
          <a:r>
            <a:rPr lang="uk-UA" sz="1400" b="1" kern="1200" dirty="0">
              <a:solidFill>
                <a:srgbClr val="9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350</a:t>
          </a:r>
        </a:p>
      </dgm:t>
    </dgm:pt>
    <dgm:pt modelId="{6FE29189-CEC2-4805-8956-42684DF8964A}" type="sibTrans" cxnId="{68797747-7841-46D3-B32B-FD69614BD0ED}">
      <dgm:prSet/>
      <dgm:spPr/>
      <dgm:t>
        <a:bodyPr/>
        <a:lstStyle/>
        <a:p>
          <a:endParaRPr lang="uk-UA"/>
        </a:p>
      </dgm:t>
    </dgm:pt>
    <dgm:pt modelId="{875DDEBF-4C20-43CB-8CAB-61D92990B447}" type="parTrans" cxnId="{68797747-7841-46D3-B32B-FD69614BD0ED}">
      <dgm:prSet/>
      <dgm:spPr/>
      <dgm:t>
        <a:bodyPr/>
        <a:lstStyle/>
        <a:p>
          <a:endParaRPr lang="uk-UA"/>
        </a:p>
      </dgm:t>
    </dgm:pt>
    <dgm:pt modelId="{6640DF00-382A-4790-8A60-A9102DE55F90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uk-UA" sz="1300" b="1" kern="1200" dirty="0">
              <a:solidFill>
                <a:srgbClr val="C0000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ПІДРУЧНИКІВ/</a:t>
          </a:r>
        </a:p>
        <a:p>
          <a:r>
            <a:rPr lang="uk-UA" sz="1300" b="1" kern="1200" dirty="0">
              <a:solidFill>
                <a:srgbClr val="C0000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ПОСІБНИКІВ/ НАВЧ. МАТ. </a:t>
          </a:r>
          <a:r>
            <a:rPr lang="uk-UA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-</a:t>
          </a:r>
          <a:r>
            <a:rPr lang="uk-UA" sz="1300" b="1" kern="1200" dirty="0">
              <a:solidFill>
                <a:srgbClr val="C0000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 </a:t>
          </a:r>
          <a:r>
            <a:rPr lang="uk-UA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21</a:t>
          </a:r>
        </a:p>
      </dgm:t>
    </dgm:pt>
    <dgm:pt modelId="{244D5971-CB04-4AE2-8D82-C371FCB95EE1}" type="sibTrans" cxnId="{345042E3-D0A0-4EE2-A803-525FEA6BFE9A}">
      <dgm:prSet/>
      <dgm:spPr/>
      <dgm:t>
        <a:bodyPr/>
        <a:lstStyle/>
        <a:p>
          <a:endParaRPr lang="uk-UA"/>
        </a:p>
      </dgm:t>
    </dgm:pt>
    <dgm:pt modelId="{A467C381-F098-4619-8DB2-B34B9C437380}" type="parTrans" cxnId="{345042E3-D0A0-4EE2-A803-525FEA6BFE9A}">
      <dgm:prSet/>
      <dgm:spPr/>
      <dgm:t>
        <a:bodyPr/>
        <a:lstStyle/>
        <a:p>
          <a:endParaRPr lang="uk-UA"/>
        </a:p>
      </dgm:t>
    </dgm:pt>
    <dgm:pt modelId="{DDF3FB9B-ECDE-4E01-81FE-163E920A3555}">
      <dgm:prSet phldrT="[Текст]" custT="1"/>
      <dgm:spPr>
        <a:solidFill>
          <a:srgbClr val="E7E6E6">
            <a:alpha val="90000"/>
          </a:srgbClr>
        </a:solidFill>
      </dgm:spPr>
      <dgm:t>
        <a:bodyPr/>
        <a:lstStyle/>
        <a:p>
          <a:pPr algn="ctr"/>
          <a:r>
            <a:rPr lang="uk-UA" sz="1300" b="1" kern="1200" dirty="0">
              <a:solidFill>
                <a:srgbClr val="C0000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КОНФЕРЕНЦІЇ </a:t>
          </a:r>
          <a:r>
            <a:rPr lang="uk-UA" sz="1400" b="1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(ініційовані</a:t>
          </a:r>
          <a:r>
            <a:rPr lang="en-GB" sz="1400" b="1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)</a:t>
          </a:r>
        </a:p>
        <a:p>
          <a:pPr algn="ctr"/>
          <a:r>
            <a:rPr lang="uk-UA" sz="14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8</a:t>
          </a:r>
        </a:p>
      </dgm:t>
    </dgm:pt>
    <dgm:pt modelId="{0467A1BF-A796-44FF-A490-36DC583CFC9A}" type="sibTrans" cxnId="{DCCE9CF6-F1A4-4E62-96F6-5B7D91876D6C}">
      <dgm:prSet/>
      <dgm:spPr/>
      <dgm:t>
        <a:bodyPr/>
        <a:lstStyle/>
        <a:p>
          <a:endParaRPr lang="uk-UA"/>
        </a:p>
      </dgm:t>
    </dgm:pt>
    <dgm:pt modelId="{72BE2F1F-283F-47DA-9A9E-A92C509201C3}" type="parTrans" cxnId="{DCCE9CF6-F1A4-4E62-96F6-5B7D91876D6C}">
      <dgm:prSet/>
      <dgm:spPr/>
      <dgm:t>
        <a:bodyPr/>
        <a:lstStyle/>
        <a:p>
          <a:endParaRPr lang="uk-UA"/>
        </a:p>
      </dgm:t>
    </dgm:pt>
    <dgm:pt modelId="{C9C938D7-B228-4BCC-9563-D0CA0319539E}" type="pres">
      <dgm:prSet presAssocID="{427E96AB-D501-4137-8CE0-41C66B7F0A1D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</dgm:pt>
    <dgm:pt modelId="{39A72A11-1F36-4C42-B8B9-12014AA6E23D}" type="pres">
      <dgm:prSet presAssocID="{427E96AB-D501-4137-8CE0-41C66B7F0A1D}" presName="outerBox" presStyleCnt="0"/>
      <dgm:spPr/>
    </dgm:pt>
    <dgm:pt modelId="{477F3AE4-A540-41FD-B34F-488318366CDF}" type="pres">
      <dgm:prSet presAssocID="{427E96AB-D501-4137-8CE0-41C66B7F0A1D}" presName="outerBoxParent" presStyleLbl="node1" presStyleIdx="0" presStyleCnt="3" custLinFactNeighborY="-139"/>
      <dgm:spPr/>
    </dgm:pt>
    <dgm:pt modelId="{D775FA9D-8AC5-45DC-BF5C-7F2CB28B4F25}" type="pres">
      <dgm:prSet presAssocID="{427E96AB-D501-4137-8CE0-41C66B7F0A1D}" presName="outerBoxChildren" presStyleCnt="0"/>
      <dgm:spPr/>
    </dgm:pt>
    <dgm:pt modelId="{C6DE79C5-6F10-4C3D-BF08-E4E1869AB8CD}" type="pres">
      <dgm:prSet presAssocID="{1CE422DA-8EB3-4EDC-8757-7CC7C1A04EB3}" presName="oChild" presStyleLbl="fgAcc1" presStyleIdx="0" presStyleCnt="11" custScaleX="99259" custScaleY="66581" custLinFactNeighborY="29608">
        <dgm:presLayoutVars>
          <dgm:bulletEnabled val="1"/>
        </dgm:presLayoutVars>
      </dgm:prSet>
      <dgm:spPr/>
    </dgm:pt>
    <dgm:pt modelId="{7A254560-C1B4-40E7-801A-A84BD06AEC65}" type="pres">
      <dgm:prSet presAssocID="{059785EB-3DB6-480F-A351-404555447C1A}" presName="outerSibTrans" presStyleCnt="0"/>
      <dgm:spPr/>
    </dgm:pt>
    <dgm:pt modelId="{876F3403-3F36-486C-8433-E7DCDFC8CDC7}" type="pres">
      <dgm:prSet presAssocID="{00C13383-F156-4E45-8A07-134BD1E14D25}" presName="oChild" presStyleLbl="fgAcc1" presStyleIdx="1" presStyleCnt="11">
        <dgm:presLayoutVars>
          <dgm:bulletEnabled val="1"/>
        </dgm:presLayoutVars>
      </dgm:prSet>
      <dgm:spPr/>
    </dgm:pt>
    <dgm:pt modelId="{53351770-3FF1-4E24-BA66-05F87AD2C08E}" type="pres">
      <dgm:prSet presAssocID="{2D570DF2-8CAC-479E-9EBF-751EC5A7E66F}" presName="outerSibTrans" presStyleCnt="0"/>
      <dgm:spPr/>
    </dgm:pt>
    <dgm:pt modelId="{CC778444-F03A-433E-AAB8-F4366CF957D3}" type="pres">
      <dgm:prSet presAssocID="{0F94ADFA-B57F-4ED1-BCB6-FD5C23FDBB19}" presName="oChild" presStyleLbl="fgAcc1" presStyleIdx="2" presStyleCnt="11">
        <dgm:presLayoutVars>
          <dgm:bulletEnabled val="1"/>
        </dgm:presLayoutVars>
      </dgm:prSet>
      <dgm:spPr/>
    </dgm:pt>
    <dgm:pt modelId="{5213C580-B0F4-4988-BE39-DC545AF0586F}" type="pres">
      <dgm:prSet presAssocID="{094A2FD7-ED3B-4E2F-88E5-D6E9742B0689}" presName="outerSibTrans" presStyleCnt="0"/>
      <dgm:spPr/>
    </dgm:pt>
    <dgm:pt modelId="{7B34B235-CC44-48E6-8FA4-589A07EF631D}" type="pres">
      <dgm:prSet presAssocID="{C5425FBE-F5C2-4FD2-A303-15160A7B568E}" presName="oChild" presStyleLbl="fgAcc1" presStyleIdx="3" presStyleCnt="11" custLinFactNeighborY="-29608">
        <dgm:presLayoutVars>
          <dgm:bulletEnabled val="1"/>
        </dgm:presLayoutVars>
      </dgm:prSet>
      <dgm:spPr/>
    </dgm:pt>
    <dgm:pt modelId="{218F577B-EC6A-477E-82C1-6A9A0E7A533B}" type="pres">
      <dgm:prSet presAssocID="{47EF760F-EE37-4788-BB83-59378F871568}" presName="outerSibTrans" presStyleCnt="0"/>
      <dgm:spPr/>
    </dgm:pt>
    <dgm:pt modelId="{BC9EE092-74F4-422F-BAED-010E4E6A1F43}" type="pres">
      <dgm:prSet presAssocID="{2411E29C-2784-4283-BC83-D9BA5AFEC056}" presName="oChild" presStyleLbl="fgAcc1" presStyleIdx="4" presStyleCnt="11" custLinFactNeighborY="-29608">
        <dgm:presLayoutVars>
          <dgm:bulletEnabled val="1"/>
        </dgm:presLayoutVars>
      </dgm:prSet>
      <dgm:spPr/>
    </dgm:pt>
    <dgm:pt modelId="{9EF5FD3D-EDA4-4B3A-BB94-39D71864EC86}" type="pres">
      <dgm:prSet presAssocID="{427E96AB-D501-4137-8CE0-41C66B7F0A1D}" presName="middleBox" presStyleCnt="0"/>
      <dgm:spPr/>
    </dgm:pt>
    <dgm:pt modelId="{47F79A6C-3224-4642-82F3-C3E6F0979F3D}" type="pres">
      <dgm:prSet presAssocID="{427E96AB-D501-4137-8CE0-41C66B7F0A1D}" presName="middleBoxParent" presStyleLbl="node1" presStyleIdx="1" presStyleCnt="3" custScaleX="104301" custScaleY="63364" custLinFactNeighborX="0" custLinFactNeighborY="-20764"/>
      <dgm:spPr/>
    </dgm:pt>
    <dgm:pt modelId="{2DFD7BCF-1022-4FE7-B2F8-D48C5D6F8468}" type="pres">
      <dgm:prSet presAssocID="{427E96AB-D501-4137-8CE0-41C66B7F0A1D}" presName="middleBoxChildren" presStyleCnt="0"/>
      <dgm:spPr/>
    </dgm:pt>
    <dgm:pt modelId="{6E19DF7D-6B0F-4491-ACEA-0A7AFD07F035}" type="pres">
      <dgm:prSet presAssocID="{AEFB61C3-5B0D-4685-9F87-864FC6B3854A}" presName="mChild" presStyleLbl="fgAcc1" presStyleIdx="5" presStyleCnt="11" custScaleX="80522" custScaleY="141869" custLinFactY="237042" custLinFactNeighborX="-24505" custLinFactNeighborY="300000">
        <dgm:presLayoutVars>
          <dgm:bulletEnabled val="1"/>
        </dgm:presLayoutVars>
      </dgm:prSet>
      <dgm:spPr/>
    </dgm:pt>
    <dgm:pt modelId="{2F549029-0C80-4727-86E8-214CC7FB3826}" type="pres">
      <dgm:prSet presAssocID="{209E05B0-DB50-4875-8102-59448C1C0940}" presName="middleSibTrans" presStyleCnt="0"/>
      <dgm:spPr/>
    </dgm:pt>
    <dgm:pt modelId="{BC64780C-F12B-4824-BD05-B86C7986089A}" type="pres">
      <dgm:prSet presAssocID="{6A00A6AC-04A0-4E74-A78E-6E4D2DD571D8}" presName="mChild" presStyleLbl="fgAcc1" presStyleIdx="6" presStyleCnt="11" custScaleX="180875" custScaleY="205769" custLinFactY="251909" custLinFactNeighborX="18721" custLinFactNeighborY="300000">
        <dgm:presLayoutVars>
          <dgm:bulletEnabled val="1"/>
        </dgm:presLayoutVars>
      </dgm:prSet>
      <dgm:spPr/>
    </dgm:pt>
    <dgm:pt modelId="{C72D921E-0174-4F50-9A7F-662D325CBC54}" type="pres">
      <dgm:prSet presAssocID="{2F316B69-DB7B-4889-9C72-AD5C53D52BBC}" presName="middleSibTrans" presStyleCnt="0"/>
      <dgm:spPr/>
    </dgm:pt>
    <dgm:pt modelId="{F35ABD7A-5E44-47D6-BDDE-1F3F61B91564}" type="pres">
      <dgm:prSet presAssocID="{DDF3FB9B-ECDE-4E01-81FE-163E920A3555}" presName="mChild" presStyleLbl="fgAcc1" presStyleIdx="7" presStyleCnt="11" custScaleX="85637" custScaleY="143582" custLinFactY="-96722" custLinFactNeighborX="64036" custLinFactNeighborY="-100000">
        <dgm:presLayoutVars>
          <dgm:bulletEnabled val="1"/>
        </dgm:presLayoutVars>
      </dgm:prSet>
      <dgm:spPr/>
    </dgm:pt>
    <dgm:pt modelId="{F3D20687-B463-427C-836F-822676AA5175}" type="pres">
      <dgm:prSet presAssocID="{427E96AB-D501-4137-8CE0-41C66B7F0A1D}" presName="centerBox" presStyleCnt="0"/>
      <dgm:spPr/>
    </dgm:pt>
    <dgm:pt modelId="{B4C01BCD-1B62-47AA-B5C6-CE2AA90DC55E}" type="pres">
      <dgm:prSet presAssocID="{427E96AB-D501-4137-8CE0-41C66B7F0A1D}" presName="centerBoxParent" presStyleLbl="node1" presStyleIdx="2" presStyleCnt="3" custScaleX="94424" custScaleY="71959" custLinFactNeighborX="10629" custLinFactNeighborY="35343"/>
      <dgm:spPr/>
    </dgm:pt>
    <dgm:pt modelId="{69EE36C2-002E-4E19-BC35-A8EC1BD86B2B}" type="pres">
      <dgm:prSet presAssocID="{427E96AB-D501-4137-8CE0-41C66B7F0A1D}" presName="centerBoxChildren" presStyleCnt="0"/>
      <dgm:spPr/>
    </dgm:pt>
    <dgm:pt modelId="{904A43F1-D0D1-42C4-81BA-CD5C514FCF10}" type="pres">
      <dgm:prSet presAssocID="{0F920F33-BF34-483A-BAD2-647647CAAF56}" presName="cChild" presStyleLbl="fgAcc1" presStyleIdx="8" presStyleCnt="11" custScaleX="88461" custLinFactX="25224" custLinFactNeighborX="100000" custLinFactNeighborY="73857">
        <dgm:presLayoutVars>
          <dgm:bulletEnabled val="1"/>
        </dgm:presLayoutVars>
      </dgm:prSet>
      <dgm:spPr/>
    </dgm:pt>
    <dgm:pt modelId="{EEEEE271-7D5E-4E97-8B68-AC1BEB220EED}" type="pres">
      <dgm:prSet presAssocID="{65D8420A-5E03-4066-AB76-6478CA2DD6D5}" presName="centerSibTrans" presStyleCnt="0"/>
      <dgm:spPr/>
    </dgm:pt>
    <dgm:pt modelId="{B7943B5B-5612-4D3D-A415-AA6B0C39EA6C}" type="pres">
      <dgm:prSet presAssocID="{6640DF00-382A-4790-8A60-A9102DE55F90}" presName="cChild" presStyleLbl="fgAcc1" presStyleIdx="9" presStyleCnt="11" custScaleX="73917" custLinFactX="23953" custLinFactNeighborX="100000" custLinFactNeighborY="73857">
        <dgm:presLayoutVars>
          <dgm:bulletEnabled val="1"/>
        </dgm:presLayoutVars>
      </dgm:prSet>
      <dgm:spPr/>
    </dgm:pt>
    <dgm:pt modelId="{6C092F13-69E2-44B1-B904-E7A3A65F9835}" type="pres">
      <dgm:prSet presAssocID="{244D5971-CB04-4AE2-8D82-C371FCB95EE1}" presName="centerSibTrans" presStyleCnt="0"/>
      <dgm:spPr/>
    </dgm:pt>
    <dgm:pt modelId="{ADD89BF6-2A74-44BB-BDAB-6117C9726DBD}" type="pres">
      <dgm:prSet presAssocID="{19BF8922-8EA2-4710-8959-9DC9C49F7E6F}" presName="cChild" presStyleLbl="fgAcc1" presStyleIdx="10" presStyleCnt="11" custScaleX="69555" custLinFactX="22450" custLinFactNeighborX="100000" custLinFactNeighborY="73857">
        <dgm:presLayoutVars>
          <dgm:bulletEnabled val="1"/>
        </dgm:presLayoutVars>
      </dgm:prSet>
      <dgm:spPr/>
    </dgm:pt>
  </dgm:ptLst>
  <dgm:cxnLst>
    <dgm:cxn modelId="{6731D503-E966-4FC5-BB10-A003AE89F33C}" type="presOf" srcId="{6A00A6AC-04A0-4E74-A78E-6E4D2DD571D8}" destId="{BC64780C-F12B-4824-BD05-B86C7986089A}" srcOrd="0" destOrd="0" presId="urn:microsoft.com/office/officeart/2005/8/layout/target2"/>
    <dgm:cxn modelId="{CD92E31C-8D9B-43CC-8218-076C7AF6F680}" type="presOf" srcId="{19BF8922-8EA2-4710-8959-9DC9C49F7E6F}" destId="{ADD89BF6-2A74-44BB-BDAB-6117C9726DBD}" srcOrd="0" destOrd="0" presId="urn:microsoft.com/office/officeart/2005/8/layout/target2"/>
    <dgm:cxn modelId="{5BF3D630-90A5-43D1-B06A-AD7B49FAC78B}" type="presOf" srcId="{1CE422DA-8EB3-4EDC-8757-7CC7C1A04EB3}" destId="{C6DE79C5-6F10-4C3D-BF08-E4E1869AB8CD}" srcOrd="0" destOrd="0" presId="urn:microsoft.com/office/officeart/2005/8/layout/target2"/>
    <dgm:cxn modelId="{AE410531-811B-4BD3-AD31-BD5E0CDF6828}" srcId="{0ED363B5-5796-4BE8-B1FD-362AC771DBCE}" destId="{0F920F33-BF34-483A-BAD2-647647CAAF56}" srcOrd="0" destOrd="0" parTransId="{17FE2684-D09B-4E3E-ACD0-041B75E963E4}" sibTransId="{65D8420A-5E03-4066-AB76-6478CA2DD6D5}"/>
    <dgm:cxn modelId="{E4D97436-116B-4A16-B49D-3690AE1CED42}" srcId="{427E96AB-D501-4137-8CE0-41C66B7F0A1D}" destId="{195F40F7-405D-4044-A665-29C992D3A7A2}" srcOrd="0" destOrd="0" parTransId="{A3907FAC-83D2-494C-93E5-EF6C78E2ABF9}" sibTransId="{098A7BF9-1C2A-4FEA-96CF-9042FA7D1FB6}"/>
    <dgm:cxn modelId="{3BD90063-ADEA-4A75-8144-A3894A5E6FEA}" srcId="{427E96AB-D501-4137-8CE0-41C66B7F0A1D}" destId="{FC3438E9-7D6C-4105-9041-CA9F2CBFE6BE}" srcOrd="1" destOrd="0" parTransId="{D20D184D-0A5F-4102-8647-4B20E616CF57}" sibTransId="{0CAB6B35-5726-43AB-A095-D22CBD884E1F}"/>
    <dgm:cxn modelId="{F7335E63-E8C5-4CE6-BF4E-EF1983EE71C0}" srcId="{195F40F7-405D-4044-A665-29C992D3A7A2}" destId="{00C13383-F156-4E45-8A07-134BD1E14D25}" srcOrd="1" destOrd="0" parTransId="{DE5A92D6-09E9-464F-92D5-69207DC01FC2}" sibTransId="{2D570DF2-8CAC-479E-9EBF-751EC5A7E66F}"/>
    <dgm:cxn modelId="{B1028645-696F-429A-9217-7AD69E99A88A}" type="presOf" srcId="{427E96AB-D501-4137-8CE0-41C66B7F0A1D}" destId="{C9C938D7-B228-4BCC-9563-D0CA0319539E}" srcOrd="0" destOrd="0" presId="urn:microsoft.com/office/officeart/2005/8/layout/target2"/>
    <dgm:cxn modelId="{68797747-7841-46D3-B32B-FD69614BD0ED}" srcId="{427E96AB-D501-4137-8CE0-41C66B7F0A1D}" destId="{0ED363B5-5796-4BE8-B1FD-362AC771DBCE}" srcOrd="2" destOrd="0" parTransId="{875DDEBF-4C20-43CB-8CAB-61D92990B447}" sibTransId="{6FE29189-CEC2-4805-8956-42684DF8964A}"/>
    <dgm:cxn modelId="{3B712449-D2DB-4DAD-904B-135D21C209C2}" srcId="{FC3438E9-7D6C-4105-9041-CA9F2CBFE6BE}" destId="{AEFB61C3-5B0D-4685-9F87-864FC6B3854A}" srcOrd="0" destOrd="0" parTransId="{8032317C-ED18-4102-BD8B-B972F90B9556}" sibTransId="{209E05B0-DB50-4875-8102-59448C1C0940}"/>
    <dgm:cxn modelId="{B0FAED6A-2A7A-4C91-AB08-6196D6B5D54E}" type="presOf" srcId="{DDF3FB9B-ECDE-4E01-81FE-163E920A3555}" destId="{F35ABD7A-5E44-47D6-BDDE-1F3F61B91564}" srcOrd="0" destOrd="0" presId="urn:microsoft.com/office/officeart/2005/8/layout/target2"/>
    <dgm:cxn modelId="{4491A16C-6607-45E9-8A69-0C9B01318B52}" type="presOf" srcId="{0F94ADFA-B57F-4ED1-BCB6-FD5C23FDBB19}" destId="{CC778444-F03A-433E-AAB8-F4366CF957D3}" srcOrd="0" destOrd="0" presId="urn:microsoft.com/office/officeart/2005/8/layout/target2"/>
    <dgm:cxn modelId="{B0648F50-A6A5-47D1-B85B-1BDB9EB43E90}" type="presOf" srcId="{AEFB61C3-5B0D-4685-9F87-864FC6B3854A}" destId="{6E19DF7D-6B0F-4491-ACEA-0A7AFD07F035}" srcOrd="0" destOrd="0" presId="urn:microsoft.com/office/officeart/2005/8/layout/target2"/>
    <dgm:cxn modelId="{78519D59-EAF9-4DA8-80AA-647B7D507746}" type="presOf" srcId="{00C13383-F156-4E45-8A07-134BD1E14D25}" destId="{876F3403-3F36-486C-8433-E7DCDFC8CDC7}" srcOrd="0" destOrd="0" presId="urn:microsoft.com/office/officeart/2005/8/layout/target2"/>
    <dgm:cxn modelId="{917F327B-E92F-49D9-A747-2B6AFF33C5DB}" type="presOf" srcId="{0ED363B5-5796-4BE8-B1FD-362AC771DBCE}" destId="{B4C01BCD-1B62-47AA-B5C6-CE2AA90DC55E}" srcOrd="0" destOrd="0" presId="urn:microsoft.com/office/officeart/2005/8/layout/target2"/>
    <dgm:cxn modelId="{E93D3F83-5022-4CE9-99A6-B8245F579BE1}" srcId="{FC3438E9-7D6C-4105-9041-CA9F2CBFE6BE}" destId="{6A00A6AC-04A0-4E74-A78E-6E4D2DD571D8}" srcOrd="1" destOrd="0" parTransId="{3FC8CC96-5146-412D-85EE-0F0CDCAC8142}" sibTransId="{2F316B69-DB7B-4889-9C72-AD5C53D52BBC}"/>
    <dgm:cxn modelId="{0D63468C-3503-40FE-A6D9-E6CC023942B9}" srcId="{195F40F7-405D-4044-A665-29C992D3A7A2}" destId="{2411E29C-2784-4283-BC83-D9BA5AFEC056}" srcOrd="4" destOrd="0" parTransId="{66D392BD-4BA1-49BD-98C0-93DEAE2442F7}" sibTransId="{CE93B17D-B820-48B0-A9E9-9962010E3575}"/>
    <dgm:cxn modelId="{733E47A1-BAD3-4AF7-ABE6-6BFAFEBCA23F}" type="presOf" srcId="{FC3438E9-7D6C-4105-9041-CA9F2CBFE6BE}" destId="{47F79A6C-3224-4642-82F3-C3E6F0979F3D}" srcOrd="0" destOrd="0" presId="urn:microsoft.com/office/officeart/2005/8/layout/target2"/>
    <dgm:cxn modelId="{BCADF9A1-C20A-4541-9409-FBA9D509F82E}" srcId="{195F40F7-405D-4044-A665-29C992D3A7A2}" destId="{C5425FBE-F5C2-4FD2-A303-15160A7B568E}" srcOrd="3" destOrd="0" parTransId="{5D694753-8AA6-4D37-8A1E-52BE7EE38E5A}" sibTransId="{47EF760F-EE37-4788-BB83-59378F871568}"/>
    <dgm:cxn modelId="{F5FFBDAA-9E48-45D3-BFEC-FE9495E66631}" type="presOf" srcId="{2411E29C-2784-4283-BC83-D9BA5AFEC056}" destId="{BC9EE092-74F4-422F-BAED-010E4E6A1F43}" srcOrd="0" destOrd="0" presId="urn:microsoft.com/office/officeart/2005/8/layout/target2"/>
    <dgm:cxn modelId="{17C24FB5-5EA6-45A7-BA44-E0F87B596FCE}" srcId="{195F40F7-405D-4044-A665-29C992D3A7A2}" destId="{0F94ADFA-B57F-4ED1-BCB6-FD5C23FDBB19}" srcOrd="2" destOrd="0" parTransId="{D57836B6-48E8-45C0-9099-070605AEA1D2}" sibTransId="{094A2FD7-ED3B-4E2F-88E5-D6E9742B0689}"/>
    <dgm:cxn modelId="{12FC8AB9-101B-4561-BF98-9054A0896319}" type="presOf" srcId="{0F920F33-BF34-483A-BAD2-647647CAAF56}" destId="{904A43F1-D0D1-42C4-81BA-CD5C514FCF10}" srcOrd="0" destOrd="0" presId="urn:microsoft.com/office/officeart/2005/8/layout/target2"/>
    <dgm:cxn modelId="{F66184C1-E09A-48F3-9BC3-6B628C56568A}" type="presOf" srcId="{195F40F7-405D-4044-A665-29C992D3A7A2}" destId="{477F3AE4-A540-41FD-B34F-488318366CDF}" srcOrd="0" destOrd="0" presId="urn:microsoft.com/office/officeart/2005/8/layout/target2"/>
    <dgm:cxn modelId="{DF8F54DD-4E26-4351-AA12-CF890BF4C821}" srcId="{195F40F7-405D-4044-A665-29C992D3A7A2}" destId="{1CE422DA-8EB3-4EDC-8757-7CC7C1A04EB3}" srcOrd="0" destOrd="0" parTransId="{0ACA4D57-A973-4B99-B60B-FCDE92F0F2C5}" sibTransId="{059785EB-3DB6-480F-A351-404555447C1A}"/>
    <dgm:cxn modelId="{FDB0FDDD-9FF2-4632-A814-503488CF2910}" type="presOf" srcId="{C5425FBE-F5C2-4FD2-A303-15160A7B568E}" destId="{7B34B235-CC44-48E6-8FA4-589A07EF631D}" srcOrd="0" destOrd="0" presId="urn:microsoft.com/office/officeart/2005/8/layout/target2"/>
    <dgm:cxn modelId="{396068E1-C05B-494D-9979-0F60882B1D4B}" type="presOf" srcId="{6640DF00-382A-4790-8A60-A9102DE55F90}" destId="{B7943B5B-5612-4D3D-A415-AA6B0C39EA6C}" srcOrd="0" destOrd="0" presId="urn:microsoft.com/office/officeart/2005/8/layout/target2"/>
    <dgm:cxn modelId="{AB1D9BE2-B308-4DB0-8111-5D89AB4614A4}" srcId="{0ED363B5-5796-4BE8-B1FD-362AC771DBCE}" destId="{19BF8922-8EA2-4710-8959-9DC9C49F7E6F}" srcOrd="2" destOrd="0" parTransId="{630EEB47-654F-46F3-9C52-E999D53C7070}" sibTransId="{5E65909B-0FCE-49D8-AB00-8A42057B482A}"/>
    <dgm:cxn modelId="{345042E3-D0A0-4EE2-A803-525FEA6BFE9A}" srcId="{0ED363B5-5796-4BE8-B1FD-362AC771DBCE}" destId="{6640DF00-382A-4790-8A60-A9102DE55F90}" srcOrd="1" destOrd="0" parTransId="{A467C381-F098-4619-8DB2-B34B9C437380}" sibTransId="{244D5971-CB04-4AE2-8D82-C371FCB95EE1}"/>
    <dgm:cxn modelId="{CB2ACEE7-6D3D-472F-87AC-90CEB5529EDE}" srcId="{427E96AB-D501-4137-8CE0-41C66B7F0A1D}" destId="{651384FA-AB2A-415E-9A00-16653E942419}" srcOrd="3" destOrd="0" parTransId="{89868624-1710-42AE-A522-7185A526FDCB}" sibTransId="{03318D08-608D-457D-8C3C-4D1170BC7AC5}"/>
    <dgm:cxn modelId="{DCCE9CF6-F1A4-4E62-96F6-5B7D91876D6C}" srcId="{FC3438E9-7D6C-4105-9041-CA9F2CBFE6BE}" destId="{DDF3FB9B-ECDE-4E01-81FE-163E920A3555}" srcOrd="2" destOrd="0" parTransId="{72BE2F1F-283F-47DA-9A9E-A92C509201C3}" sibTransId="{0467A1BF-A796-44FF-A490-36DC583CFC9A}"/>
    <dgm:cxn modelId="{2AB41C6A-475F-4591-B3B6-3C6708D283B2}" type="presParOf" srcId="{C9C938D7-B228-4BCC-9563-D0CA0319539E}" destId="{39A72A11-1F36-4C42-B8B9-12014AA6E23D}" srcOrd="0" destOrd="0" presId="urn:microsoft.com/office/officeart/2005/8/layout/target2"/>
    <dgm:cxn modelId="{21A88480-1278-49A9-921E-19E7B3E56E12}" type="presParOf" srcId="{39A72A11-1F36-4C42-B8B9-12014AA6E23D}" destId="{477F3AE4-A540-41FD-B34F-488318366CDF}" srcOrd="0" destOrd="0" presId="urn:microsoft.com/office/officeart/2005/8/layout/target2"/>
    <dgm:cxn modelId="{0AD1A6D0-351B-4FC9-9EAF-17DFAA27DDB9}" type="presParOf" srcId="{39A72A11-1F36-4C42-B8B9-12014AA6E23D}" destId="{D775FA9D-8AC5-45DC-BF5C-7F2CB28B4F25}" srcOrd="1" destOrd="0" presId="urn:microsoft.com/office/officeart/2005/8/layout/target2"/>
    <dgm:cxn modelId="{2C8CFEC8-22DC-4731-BF5C-0DB1402521AE}" type="presParOf" srcId="{D775FA9D-8AC5-45DC-BF5C-7F2CB28B4F25}" destId="{C6DE79C5-6F10-4C3D-BF08-E4E1869AB8CD}" srcOrd="0" destOrd="0" presId="urn:microsoft.com/office/officeart/2005/8/layout/target2"/>
    <dgm:cxn modelId="{9593C1C3-C990-4063-925C-63847BD8F8E7}" type="presParOf" srcId="{D775FA9D-8AC5-45DC-BF5C-7F2CB28B4F25}" destId="{7A254560-C1B4-40E7-801A-A84BD06AEC65}" srcOrd="1" destOrd="0" presId="urn:microsoft.com/office/officeart/2005/8/layout/target2"/>
    <dgm:cxn modelId="{BBF217D2-6383-489A-99A7-0E96DA9123AC}" type="presParOf" srcId="{D775FA9D-8AC5-45DC-BF5C-7F2CB28B4F25}" destId="{876F3403-3F36-486C-8433-E7DCDFC8CDC7}" srcOrd="2" destOrd="0" presId="urn:microsoft.com/office/officeart/2005/8/layout/target2"/>
    <dgm:cxn modelId="{FA7BD979-A00E-4951-B74F-C286BD66CF23}" type="presParOf" srcId="{D775FA9D-8AC5-45DC-BF5C-7F2CB28B4F25}" destId="{53351770-3FF1-4E24-BA66-05F87AD2C08E}" srcOrd="3" destOrd="0" presId="urn:microsoft.com/office/officeart/2005/8/layout/target2"/>
    <dgm:cxn modelId="{6E90890E-E4FD-43AE-A80B-81E6723F0C7D}" type="presParOf" srcId="{D775FA9D-8AC5-45DC-BF5C-7F2CB28B4F25}" destId="{CC778444-F03A-433E-AAB8-F4366CF957D3}" srcOrd="4" destOrd="0" presId="urn:microsoft.com/office/officeart/2005/8/layout/target2"/>
    <dgm:cxn modelId="{51AA9080-5579-4E70-B870-5353A6953CC2}" type="presParOf" srcId="{D775FA9D-8AC5-45DC-BF5C-7F2CB28B4F25}" destId="{5213C580-B0F4-4988-BE39-DC545AF0586F}" srcOrd="5" destOrd="0" presId="urn:microsoft.com/office/officeart/2005/8/layout/target2"/>
    <dgm:cxn modelId="{E2062032-7C1B-43DC-B22A-650E9803D459}" type="presParOf" srcId="{D775FA9D-8AC5-45DC-BF5C-7F2CB28B4F25}" destId="{7B34B235-CC44-48E6-8FA4-589A07EF631D}" srcOrd="6" destOrd="0" presId="urn:microsoft.com/office/officeart/2005/8/layout/target2"/>
    <dgm:cxn modelId="{13A8F208-B421-4835-BCBD-4E4BED1F5B64}" type="presParOf" srcId="{D775FA9D-8AC5-45DC-BF5C-7F2CB28B4F25}" destId="{218F577B-EC6A-477E-82C1-6A9A0E7A533B}" srcOrd="7" destOrd="0" presId="urn:microsoft.com/office/officeart/2005/8/layout/target2"/>
    <dgm:cxn modelId="{87F3865E-3E99-41B3-92B3-56A3E2A581E9}" type="presParOf" srcId="{D775FA9D-8AC5-45DC-BF5C-7F2CB28B4F25}" destId="{BC9EE092-74F4-422F-BAED-010E4E6A1F43}" srcOrd="8" destOrd="0" presId="urn:microsoft.com/office/officeart/2005/8/layout/target2"/>
    <dgm:cxn modelId="{549F7EC2-4B65-445F-851B-1D0D189F0C17}" type="presParOf" srcId="{C9C938D7-B228-4BCC-9563-D0CA0319539E}" destId="{9EF5FD3D-EDA4-4B3A-BB94-39D71864EC86}" srcOrd="1" destOrd="0" presId="urn:microsoft.com/office/officeart/2005/8/layout/target2"/>
    <dgm:cxn modelId="{7767F0C3-B3FF-4161-ADD7-3652DAE2E365}" type="presParOf" srcId="{9EF5FD3D-EDA4-4B3A-BB94-39D71864EC86}" destId="{47F79A6C-3224-4642-82F3-C3E6F0979F3D}" srcOrd="0" destOrd="0" presId="urn:microsoft.com/office/officeart/2005/8/layout/target2"/>
    <dgm:cxn modelId="{FB153CBC-D60A-4B9B-AD45-9EB76972E02B}" type="presParOf" srcId="{9EF5FD3D-EDA4-4B3A-BB94-39D71864EC86}" destId="{2DFD7BCF-1022-4FE7-B2F8-D48C5D6F8468}" srcOrd="1" destOrd="0" presId="urn:microsoft.com/office/officeart/2005/8/layout/target2"/>
    <dgm:cxn modelId="{03B00552-7F0E-45C2-878E-1881323B600C}" type="presParOf" srcId="{2DFD7BCF-1022-4FE7-B2F8-D48C5D6F8468}" destId="{6E19DF7D-6B0F-4491-ACEA-0A7AFD07F035}" srcOrd="0" destOrd="0" presId="urn:microsoft.com/office/officeart/2005/8/layout/target2"/>
    <dgm:cxn modelId="{9477A6D9-18E2-455C-AA7D-281185E2E9D3}" type="presParOf" srcId="{2DFD7BCF-1022-4FE7-B2F8-D48C5D6F8468}" destId="{2F549029-0C80-4727-86E8-214CC7FB3826}" srcOrd="1" destOrd="0" presId="urn:microsoft.com/office/officeart/2005/8/layout/target2"/>
    <dgm:cxn modelId="{913FCA90-3862-4C75-8079-AFEE91AA09B0}" type="presParOf" srcId="{2DFD7BCF-1022-4FE7-B2F8-D48C5D6F8468}" destId="{BC64780C-F12B-4824-BD05-B86C7986089A}" srcOrd="2" destOrd="0" presId="urn:microsoft.com/office/officeart/2005/8/layout/target2"/>
    <dgm:cxn modelId="{C431BCAD-7131-4234-B4F6-F6C398F412E8}" type="presParOf" srcId="{2DFD7BCF-1022-4FE7-B2F8-D48C5D6F8468}" destId="{C72D921E-0174-4F50-9A7F-662D325CBC54}" srcOrd="3" destOrd="0" presId="urn:microsoft.com/office/officeart/2005/8/layout/target2"/>
    <dgm:cxn modelId="{19A03F8A-CD1E-440B-96B0-B48836CA2C48}" type="presParOf" srcId="{2DFD7BCF-1022-4FE7-B2F8-D48C5D6F8468}" destId="{F35ABD7A-5E44-47D6-BDDE-1F3F61B91564}" srcOrd="4" destOrd="0" presId="urn:microsoft.com/office/officeart/2005/8/layout/target2"/>
    <dgm:cxn modelId="{8486063E-D18C-4563-88B1-05832AFE622A}" type="presParOf" srcId="{C9C938D7-B228-4BCC-9563-D0CA0319539E}" destId="{F3D20687-B463-427C-836F-822676AA5175}" srcOrd="2" destOrd="0" presId="urn:microsoft.com/office/officeart/2005/8/layout/target2"/>
    <dgm:cxn modelId="{9CCBD3EB-DF8D-49C0-93FC-8DBDFE4B006A}" type="presParOf" srcId="{F3D20687-B463-427C-836F-822676AA5175}" destId="{B4C01BCD-1B62-47AA-B5C6-CE2AA90DC55E}" srcOrd="0" destOrd="0" presId="urn:microsoft.com/office/officeart/2005/8/layout/target2"/>
    <dgm:cxn modelId="{F98AFFAC-1B69-4091-ADA4-CAEE16026871}" type="presParOf" srcId="{F3D20687-B463-427C-836F-822676AA5175}" destId="{69EE36C2-002E-4E19-BC35-A8EC1BD86B2B}" srcOrd="1" destOrd="0" presId="urn:microsoft.com/office/officeart/2005/8/layout/target2"/>
    <dgm:cxn modelId="{46F5D8ED-58FE-4DF3-A5B6-06C274F32715}" type="presParOf" srcId="{69EE36C2-002E-4E19-BC35-A8EC1BD86B2B}" destId="{904A43F1-D0D1-42C4-81BA-CD5C514FCF10}" srcOrd="0" destOrd="0" presId="urn:microsoft.com/office/officeart/2005/8/layout/target2"/>
    <dgm:cxn modelId="{B40CE05D-4535-4095-9E31-D54DA257B66E}" type="presParOf" srcId="{69EE36C2-002E-4E19-BC35-A8EC1BD86B2B}" destId="{EEEEE271-7D5E-4E97-8B68-AC1BEB220EED}" srcOrd="1" destOrd="0" presId="urn:microsoft.com/office/officeart/2005/8/layout/target2"/>
    <dgm:cxn modelId="{28A436E2-CF14-4671-A4D6-E88DE73DC6EE}" type="presParOf" srcId="{69EE36C2-002E-4E19-BC35-A8EC1BD86B2B}" destId="{B7943B5B-5612-4D3D-A415-AA6B0C39EA6C}" srcOrd="2" destOrd="0" presId="urn:microsoft.com/office/officeart/2005/8/layout/target2"/>
    <dgm:cxn modelId="{5F017FA7-2E7D-4C47-BC42-EEBB4EA846D0}" type="presParOf" srcId="{69EE36C2-002E-4E19-BC35-A8EC1BD86B2B}" destId="{6C092F13-69E2-44B1-B904-E7A3A65F9835}" srcOrd="3" destOrd="0" presId="urn:microsoft.com/office/officeart/2005/8/layout/target2"/>
    <dgm:cxn modelId="{CCF07E24-7F30-4760-9EB7-C847E5C1B6D4}" type="presParOf" srcId="{69EE36C2-002E-4E19-BC35-A8EC1BD86B2B}" destId="{ADD89BF6-2A74-44BB-BDAB-6117C9726DBD}" srcOrd="4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F3AE4-A540-41FD-B34F-488318366CDF}">
      <dsp:nvSpPr>
        <dsp:cNvPr id="0" name=""/>
        <dsp:cNvSpPr/>
      </dsp:nvSpPr>
      <dsp:spPr>
        <a:xfrm>
          <a:off x="0" y="0"/>
          <a:ext cx="9144000" cy="6121399"/>
        </a:xfrm>
        <a:prstGeom prst="roundRect">
          <a:avLst>
            <a:gd name="adj" fmla="val 8500"/>
          </a:avLst>
        </a:prstGeom>
        <a:solidFill>
          <a:srgbClr val="E7E6E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4750886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2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Times New Roman" panose="02020603050405020304" pitchFamily="18" charset="0"/>
            </a:rPr>
            <a:t>«ДИФЕРЕНЦІАЛЬНІ ТА ІНТЕГРАЛЬНІ РІВНЯННЯ» </a:t>
          </a:r>
          <a:endParaRPr lang="en-US" sz="24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  <a:ea typeface="+mn-ea"/>
            <a:cs typeface="Times New Roman" panose="02020603050405020304" pitchFamily="18" charset="0"/>
          </a:endParaRPr>
        </a:p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uk-UA" sz="800" b="1" kern="1200" dirty="0">
            <a:solidFill>
              <a:srgbClr val="C00000"/>
            </a:solidFill>
            <a:effectLst/>
            <a:ea typeface="Times New Roman" panose="02020603050405020304" pitchFamily="18" charset="0"/>
          </a:endParaRPr>
        </a:p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Times New Roman" panose="02020603050405020304" pitchFamily="18" charset="0"/>
            </a:rPr>
            <a:t>НАУКОВИЙ НАПРЯМ</a:t>
          </a:r>
          <a:r>
            <a:rPr lang="en-US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Times New Roman" panose="02020603050405020304" pitchFamily="18" charset="0"/>
            </a:rPr>
            <a:t>: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 </a:t>
          </a:r>
          <a:r>
            <a:rPr lang="uk-UA" sz="1500" b="1" i="1" kern="1200" dirty="0">
              <a:solidFill>
                <a:srgbClr val="00206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Природничо-математичний</a:t>
          </a:r>
          <a:endParaRPr lang="uk-UA" sz="1500" b="1" i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Times New Roman" panose="02020603050405020304" pitchFamily="18" charset="0"/>
          </a:endParaRPr>
        </a:p>
        <a:p>
          <a:pPr marL="0" lvl="0" indent="0" algn="just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Times New Roman" panose="02020603050405020304" pitchFamily="18" charset="0"/>
            </a:rPr>
            <a:t>КЕРІВНИК НАУКОВОЇ ШКОЛИ</a:t>
          </a:r>
          <a:r>
            <a:rPr lang="en-US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Times New Roman" panose="02020603050405020304" pitchFamily="18" charset="0"/>
            </a:rPr>
            <a:t>: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500" b="1" i="1" kern="1200" dirty="0" err="1">
              <a:solidFill>
                <a:srgbClr val="002060"/>
              </a:solidFill>
            </a:rPr>
            <a:t>Станжицький</a:t>
          </a:r>
          <a:r>
            <a:rPr lang="uk-UA" sz="1500" b="1" i="1" kern="1200" dirty="0">
              <a:solidFill>
                <a:srgbClr val="002060"/>
              </a:solidFill>
            </a:rPr>
            <a:t> Олександр Миколайович</a:t>
          </a:r>
          <a:r>
            <a:rPr lang="uk-UA" sz="1500" kern="1200" dirty="0">
              <a:solidFill>
                <a:srgbClr val="002060"/>
              </a:solidFill>
            </a:rPr>
            <a:t>, </a:t>
          </a:r>
          <a:r>
            <a:rPr lang="uk-UA" sz="1500" i="1" kern="1200" dirty="0">
              <a:solidFill>
                <a:srgbClr val="002060"/>
              </a:solidFill>
            </a:rPr>
            <a:t>доктор фізико-математичних наук             		      професор, завідувач кафедри загальної математики </a:t>
          </a:r>
          <a:endParaRPr lang="uk-UA" sz="1500" b="0" i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2396" y="152396"/>
        <a:ext cx="8839208" cy="5816607"/>
      </dsp:txXfrm>
    </dsp:sp>
    <dsp:sp modelId="{C6DE79C5-6F10-4C3D-BF08-E4E1869AB8CD}">
      <dsp:nvSpPr>
        <dsp:cNvPr id="0" name=""/>
        <dsp:cNvSpPr/>
      </dsp:nvSpPr>
      <dsp:spPr>
        <a:xfrm>
          <a:off x="233681" y="1538816"/>
          <a:ext cx="1361436" cy="594835"/>
        </a:xfrm>
        <a:prstGeom prst="roundRect">
          <a:avLst>
            <a:gd name="adj" fmla="val 10500"/>
          </a:avLst>
        </a:prstGeom>
        <a:solidFill>
          <a:srgbClr val="E7E6E6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Times New Roman" panose="02020603050405020304" pitchFamily="18" charset="0"/>
            </a:rPr>
            <a:t>КВАЛІФІКАЦІЙ-НИЙ СКЛАД</a:t>
          </a:r>
          <a:endParaRPr lang="uk-UA" sz="14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51974" y="1557109"/>
        <a:ext cx="1324850" cy="558249"/>
      </dsp:txXfrm>
    </dsp:sp>
    <dsp:sp modelId="{876F3403-3F36-486C-8433-E7DCDFC8CDC7}">
      <dsp:nvSpPr>
        <dsp:cNvPr id="0" name=""/>
        <dsp:cNvSpPr/>
      </dsp:nvSpPr>
      <dsp:spPr>
        <a:xfrm>
          <a:off x="228600" y="2153782"/>
          <a:ext cx="1371600" cy="893401"/>
        </a:xfrm>
        <a:prstGeom prst="roundRect">
          <a:avLst>
            <a:gd name="adj" fmla="val 10500"/>
          </a:avLst>
        </a:prstGeom>
        <a:solidFill>
          <a:srgbClr val="E7E6E6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400" b="1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Докторів 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400" b="1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наук - </a:t>
          </a:r>
          <a:r>
            <a:rPr lang="uk-UA" sz="1400" b="1" kern="1200" dirty="0">
              <a:solidFill>
                <a:srgbClr val="9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8</a:t>
          </a:r>
        </a:p>
      </dsp:txBody>
      <dsp:txXfrm>
        <a:off x="256075" y="2181257"/>
        <a:ext cx="1316650" cy="838451"/>
      </dsp:txXfrm>
    </dsp:sp>
    <dsp:sp modelId="{CC778444-F03A-433E-AAB8-F4366CF957D3}">
      <dsp:nvSpPr>
        <dsp:cNvPr id="0" name=""/>
        <dsp:cNvSpPr/>
      </dsp:nvSpPr>
      <dsp:spPr>
        <a:xfrm>
          <a:off x="228600" y="3075781"/>
          <a:ext cx="1371600" cy="893401"/>
        </a:xfrm>
        <a:prstGeom prst="roundRect">
          <a:avLst>
            <a:gd name="adj" fmla="val 10500"/>
          </a:avLst>
        </a:prstGeom>
        <a:solidFill>
          <a:srgbClr val="E7E6E6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Кандидатів наук - </a:t>
          </a:r>
          <a:r>
            <a:rPr lang="uk-UA" sz="1400" b="1" kern="1200" dirty="0">
              <a:solidFill>
                <a:srgbClr val="9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14</a:t>
          </a:r>
        </a:p>
      </dsp:txBody>
      <dsp:txXfrm>
        <a:off x="256075" y="3103256"/>
        <a:ext cx="1316650" cy="838451"/>
      </dsp:txXfrm>
    </dsp:sp>
    <dsp:sp modelId="{7B34B235-CC44-48E6-8FA4-589A07EF631D}">
      <dsp:nvSpPr>
        <dsp:cNvPr id="0" name=""/>
        <dsp:cNvSpPr/>
      </dsp:nvSpPr>
      <dsp:spPr>
        <a:xfrm>
          <a:off x="228600" y="3989313"/>
          <a:ext cx="1371600" cy="893401"/>
        </a:xfrm>
        <a:prstGeom prst="roundRect">
          <a:avLst>
            <a:gd name="adj" fmla="val 10500"/>
          </a:avLst>
        </a:prstGeom>
        <a:solidFill>
          <a:srgbClr val="E7E6E6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докторів філософії/ аспірантів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-</a:t>
          </a: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4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2</a:t>
          </a:r>
          <a:r>
            <a:rPr lang="uk-UA" sz="1400" b="1" kern="1200" dirty="0">
              <a:solidFill>
                <a:srgbClr val="C0000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 / </a:t>
          </a:r>
          <a:r>
            <a:rPr lang="uk-UA" sz="14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5</a:t>
          </a:r>
        </a:p>
      </dsp:txBody>
      <dsp:txXfrm>
        <a:off x="256075" y="4016788"/>
        <a:ext cx="1316650" cy="838451"/>
      </dsp:txXfrm>
    </dsp:sp>
    <dsp:sp modelId="{BC9EE092-74F4-422F-BAED-010E4E6A1F43}">
      <dsp:nvSpPr>
        <dsp:cNvPr id="0" name=""/>
        <dsp:cNvSpPr/>
      </dsp:nvSpPr>
      <dsp:spPr>
        <a:xfrm>
          <a:off x="228600" y="4911311"/>
          <a:ext cx="1371600" cy="893401"/>
        </a:xfrm>
        <a:prstGeom prst="roundRect">
          <a:avLst>
            <a:gd name="adj" fmla="val 10500"/>
          </a:avLst>
        </a:prstGeom>
        <a:solidFill>
          <a:schemeClr val="bg1">
            <a:lumMod val="7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b="1" kern="1200" dirty="0">
              <a:solidFill>
                <a:srgbClr val="9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Times New Roman" panose="02020603050405020304" pitchFamily="18" charset="0"/>
            </a:rPr>
            <a:t>УСЬОГО: </a:t>
          </a:r>
          <a:r>
            <a:rPr lang="uk-UA" sz="16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32</a:t>
          </a:r>
        </a:p>
      </dsp:txBody>
      <dsp:txXfrm>
        <a:off x="256075" y="4938786"/>
        <a:ext cx="1316650" cy="838451"/>
      </dsp:txXfrm>
    </dsp:sp>
    <dsp:sp modelId="{47F79A6C-3224-4642-82F3-C3E6F0979F3D}">
      <dsp:nvSpPr>
        <dsp:cNvPr id="0" name=""/>
        <dsp:cNvSpPr/>
      </dsp:nvSpPr>
      <dsp:spPr>
        <a:xfrm>
          <a:off x="1676402" y="1425539"/>
          <a:ext cx="7391394" cy="2715134"/>
        </a:xfrm>
        <a:prstGeom prst="roundRect">
          <a:avLst>
            <a:gd name="adj" fmla="val 10500"/>
          </a:avLst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2720962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800" b="1" kern="1200" dirty="0">
              <a:solidFill>
                <a:srgbClr val="9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Times New Roman" panose="02020603050405020304" pitchFamily="18" charset="0"/>
            </a:rPr>
            <a:t>НАЙБІЛЬШ ВАГОМІ РЕЗУЛЬТАТИ НАУКОВЦІВ ШКОЛИ</a:t>
          </a:r>
          <a:r>
            <a:rPr lang="en-GB" sz="1800" b="1" kern="1200" dirty="0">
              <a:solidFill>
                <a:srgbClr val="9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Times New Roman" panose="02020603050405020304" pitchFamily="18" charset="0"/>
            </a:rPr>
            <a:t> </a:t>
          </a:r>
          <a:endParaRPr lang="uk-UA" sz="1800" b="1" kern="1200" dirty="0">
            <a:solidFill>
              <a:srgbClr val="96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Times New Roman" panose="02020603050405020304" pitchFamily="18" charset="0"/>
          </a:endParaRPr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chemeClr val="tx1"/>
              </a:solidFill>
            </a:rPr>
            <a:t> </a:t>
          </a:r>
          <a:r>
            <a:rPr lang="uk-UA" sz="1600" i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Створено алгоритми для побудови асимптотичних розвинень </a:t>
          </a:r>
          <a:r>
            <a:rPr lang="uk-UA" sz="1600" i="1" kern="1200" dirty="0" err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розв’язків</a:t>
          </a:r>
          <a:r>
            <a:rPr lang="uk-UA" sz="1600" i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 нелінійних диференціальних рівнянь, що описують нестаціонарні коливні процеси. Розробка ефективного методу дослідження проблеми збереження інваріантних торів при збуреннях, у основу якого було покладено поняття функції Гріна лінійного розширення динамічної системи на торі. З цієї точки зору цілком виправданим є використання вже усталеного в науковій літературі терміну “функція Гріна – Самойленка”. Виникнення та формування теорії диференціальних систем з імпульсним впливом, розвиток  теорії глобальних </a:t>
          </a:r>
          <a:r>
            <a:rPr lang="uk-UA" sz="1600" i="1" kern="1200" dirty="0" err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атракторів</a:t>
          </a:r>
          <a:r>
            <a:rPr lang="uk-UA" sz="1600" i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 нескінченновимірних детермінованих та стохастичних динамічних систем, теорії оптимального керування, нелінійного і багатозначного аналізу</a:t>
          </a:r>
          <a:r>
            <a:rPr lang="ru-RU" sz="1600" i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. </a:t>
          </a:r>
          <a:endParaRPr lang="uk-UA" sz="1600" i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1759902" y="1509039"/>
        <a:ext cx="7224394" cy="2548134"/>
      </dsp:txXfrm>
    </dsp:sp>
    <dsp:sp modelId="{6E19DF7D-6B0F-4491-ACEA-0A7AFD07F035}">
      <dsp:nvSpPr>
        <dsp:cNvPr id="0" name=""/>
        <dsp:cNvSpPr/>
      </dsp:nvSpPr>
      <dsp:spPr>
        <a:xfrm>
          <a:off x="1796683" y="4274055"/>
          <a:ext cx="1141254" cy="695507"/>
        </a:xfrm>
        <a:prstGeom prst="roundRect">
          <a:avLst>
            <a:gd name="adj" fmla="val 10500"/>
          </a:avLst>
        </a:prstGeom>
        <a:solidFill>
          <a:srgbClr val="E7E6E6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ПРОЄКТИ</a:t>
          </a:r>
          <a:r>
            <a:rPr lang="en-GB" sz="1300" b="1" kern="1200" dirty="0">
              <a:solidFill>
                <a:srgbClr val="C0000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, </a:t>
          </a:r>
          <a:r>
            <a:rPr lang="uk-UA" sz="1300" b="1" kern="1200" dirty="0">
              <a:solidFill>
                <a:srgbClr val="C0000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ГРАНТИ</a:t>
          </a:r>
          <a:r>
            <a:rPr lang="en-GB" sz="1300" b="1" kern="1200" dirty="0">
              <a:solidFill>
                <a:srgbClr val="C0000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 - </a:t>
          </a:r>
          <a:r>
            <a:rPr lang="en-GB" sz="14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5</a:t>
          </a:r>
          <a:endParaRPr lang="uk-UA" sz="1400" b="1" i="0" u="none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1818072" y="4295444"/>
        <a:ext cx="1098476" cy="652729"/>
      </dsp:txXfrm>
    </dsp:sp>
    <dsp:sp modelId="{BC64780C-F12B-4824-BD05-B86C7986089A}">
      <dsp:nvSpPr>
        <dsp:cNvPr id="0" name=""/>
        <dsp:cNvSpPr/>
      </dsp:nvSpPr>
      <dsp:spPr>
        <a:xfrm>
          <a:off x="1698172" y="5069739"/>
          <a:ext cx="2563577" cy="1008774"/>
        </a:xfrm>
        <a:prstGeom prst="roundRect">
          <a:avLst>
            <a:gd name="adj" fmla="val 10500"/>
          </a:avLst>
        </a:prstGeom>
        <a:solidFill>
          <a:srgbClr val="E7E6E6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300" b="1" kern="1200" dirty="0">
              <a:solidFill>
                <a:srgbClr val="C0000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ПІДГОТОВКА ЗДОБУВАЧІВ ВИЩОЇ ОСВІТИ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400" b="1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ДОКТОРІВ НАУК -</a:t>
          </a:r>
          <a:r>
            <a:rPr lang="en-GB" sz="1400" b="1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 </a:t>
          </a:r>
          <a:r>
            <a:rPr lang="en-GB" sz="1400" b="1" kern="1200" dirty="0">
              <a:solidFill>
                <a:srgbClr val="9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2</a:t>
          </a:r>
          <a:endParaRPr lang="uk-UA" sz="1400" b="1" kern="1200" dirty="0">
            <a:solidFill>
              <a:srgbClr val="96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400" b="1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ДОКТОРІВ ФІЛОСОФІЇ </a:t>
          </a:r>
          <a:r>
            <a:rPr lang="uk-UA" sz="1400" b="1" kern="1200" dirty="0">
              <a:solidFill>
                <a:srgbClr val="96000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-</a:t>
          </a:r>
          <a:r>
            <a:rPr lang="en-GB" sz="1400" b="1" kern="1200" dirty="0">
              <a:solidFill>
                <a:srgbClr val="96000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 </a:t>
          </a:r>
          <a:r>
            <a:rPr lang="en-GB" sz="1400" b="1" kern="1200" dirty="0">
              <a:solidFill>
                <a:srgbClr val="9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8</a:t>
          </a:r>
          <a:endParaRPr lang="uk-UA" sz="1400" b="1" kern="1200" dirty="0">
            <a:solidFill>
              <a:srgbClr val="96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1729195" y="5100762"/>
        <a:ext cx="2501531" cy="946728"/>
      </dsp:txXfrm>
    </dsp:sp>
    <dsp:sp modelId="{F35ABD7A-5E44-47D6-BDDE-1F3F61B91564}">
      <dsp:nvSpPr>
        <dsp:cNvPr id="0" name=""/>
        <dsp:cNvSpPr/>
      </dsp:nvSpPr>
      <dsp:spPr>
        <a:xfrm>
          <a:off x="3015344" y="4287490"/>
          <a:ext cx="1213750" cy="703905"/>
        </a:xfrm>
        <a:prstGeom prst="roundRect">
          <a:avLst>
            <a:gd name="adj" fmla="val 10500"/>
          </a:avLst>
        </a:prstGeom>
        <a:solidFill>
          <a:srgbClr val="E7E6E6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КОНФЕРЕНЦІЇ </a:t>
          </a:r>
          <a:r>
            <a:rPr lang="uk-UA" sz="1400" b="1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(ініційовані</a:t>
          </a:r>
          <a:r>
            <a:rPr lang="en-GB" sz="1400" b="1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)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8</a:t>
          </a:r>
        </a:p>
      </dsp:txBody>
      <dsp:txXfrm>
        <a:off x="3036992" y="4309138"/>
        <a:ext cx="1170454" cy="660609"/>
      </dsp:txXfrm>
    </dsp:sp>
    <dsp:sp modelId="{B4C01BCD-1B62-47AA-B5C6-CE2AA90DC55E}">
      <dsp:nvSpPr>
        <dsp:cNvPr id="0" name=""/>
        <dsp:cNvSpPr/>
      </dsp:nvSpPr>
      <dsp:spPr>
        <a:xfrm>
          <a:off x="4292782" y="4269394"/>
          <a:ext cx="4791942" cy="1761959"/>
        </a:xfrm>
        <a:prstGeom prst="roundRect">
          <a:avLst>
            <a:gd name="adj" fmla="val 10500"/>
          </a:avLst>
        </a:prstGeom>
        <a:solidFill>
          <a:srgbClr val="E7E6E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138207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Times New Roman" panose="02020603050405020304" pitchFamily="18" charset="0"/>
            </a:rPr>
            <a:t>ПУБЛІКАЦІЙНА  АКТИВНІСТЬ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rgbClr val="5B9BD5">
                  <a:lumMod val="50000"/>
                </a:srgbClr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ЗАГАЛЬНА КІЛЬКІСТЬ ПУБЛІКАЦІЙ </a:t>
          </a: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- </a:t>
          </a:r>
          <a:r>
            <a:rPr lang="uk-UA" sz="1400" b="1" kern="1200" dirty="0">
              <a:solidFill>
                <a:srgbClr val="9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350</a:t>
          </a:r>
        </a:p>
      </dsp:txBody>
      <dsp:txXfrm>
        <a:off x="4346968" y="4323580"/>
        <a:ext cx="4683570" cy="1653587"/>
      </dsp:txXfrm>
    </dsp:sp>
    <dsp:sp modelId="{904A43F1-D0D1-42C4-81BA-CD5C514FCF10}">
      <dsp:nvSpPr>
        <dsp:cNvPr id="0" name=""/>
        <dsp:cNvSpPr/>
      </dsp:nvSpPr>
      <dsp:spPr>
        <a:xfrm>
          <a:off x="4307674" y="4976346"/>
          <a:ext cx="1792989" cy="1101851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СТАТТІ у журналах, що входять до баз даних </a:t>
          </a:r>
          <a:r>
            <a:rPr lang="en-US" sz="1300" b="1" kern="1200" dirty="0">
              <a:solidFill>
                <a:srgbClr val="C0000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Scopus, Web of Science </a:t>
          </a:r>
          <a:r>
            <a:rPr lang="uk-UA" sz="1400" b="1" kern="1200" dirty="0">
              <a:solidFill>
                <a:srgbClr val="00206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- </a:t>
          </a:r>
          <a:r>
            <a:rPr lang="uk-UA" sz="14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250  </a:t>
          </a:r>
          <a:endParaRPr lang="uk-UA" sz="1400" b="1" kern="1200" dirty="0">
            <a:solidFill>
              <a:srgbClr val="002060"/>
            </a:solidFill>
          </a:endParaRPr>
        </a:p>
      </dsp:txBody>
      <dsp:txXfrm>
        <a:off x="4341560" y="5010232"/>
        <a:ext cx="1725217" cy="1034079"/>
      </dsp:txXfrm>
    </dsp:sp>
    <dsp:sp modelId="{B7943B5B-5612-4D3D-A415-AA6B0C39EA6C}">
      <dsp:nvSpPr>
        <dsp:cNvPr id="0" name=""/>
        <dsp:cNvSpPr/>
      </dsp:nvSpPr>
      <dsp:spPr>
        <a:xfrm>
          <a:off x="6132566" y="4976346"/>
          <a:ext cx="1498201" cy="1101851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ПІДРУЧНИКІВ/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ПОСІБНИКІВ/ НАВЧ. МАТ. </a:t>
          </a:r>
          <a:r>
            <a:rPr lang="uk-UA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-</a:t>
          </a:r>
          <a:r>
            <a:rPr lang="uk-UA" sz="1300" b="1" kern="1200" dirty="0">
              <a:solidFill>
                <a:srgbClr val="C0000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 </a:t>
          </a:r>
          <a:r>
            <a:rPr lang="uk-UA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21</a:t>
          </a:r>
        </a:p>
      </dsp:txBody>
      <dsp:txXfrm>
        <a:off x="6166452" y="5010232"/>
        <a:ext cx="1430429" cy="1034079"/>
      </dsp:txXfrm>
    </dsp:sp>
    <dsp:sp modelId="{ADD89BF6-2A74-44BB-BDAB-6117C9726DBD}">
      <dsp:nvSpPr>
        <dsp:cNvPr id="0" name=""/>
        <dsp:cNvSpPr/>
      </dsp:nvSpPr>
      <dsp:spPr>
        <a:xfrm>
          <a:off x="7657967" y="4976346"/>
          <a:ext cx="1409789" cy="1101851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latin typeface="Calibri" panose="020F0502020204030204"/>
              <a:ea typeface="+mn-ea"/>
              <a:cs typeface="Times New Roman" panose="02020603050405020304" pitchFamily="18" charset="0"/>
            </a:rPr>
            <a:t>МОНОГРАФІЙ</a:t>
          </a:r>
          <a:r>
            <a:rPr lang="uk-UA" sz="1300" b="0" i="0" u="none" kern="1200" dirty="0"/>
            <a:t>      </a:t>
          </a:r>
          <a:r>
            <a:rPr lang="uk-UA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- </a:t>
          </a:r>
          <a:r>
            <a:rPr lang="uk-UA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13 </a:t>
          </a:r>
        </a:p>
      </dsp:txBody>
      <dsp:txXfrm>
        <a:off x="7691853" y="5010232"/>
        <a:ext cx="1342017" cy="10340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50F478-CA53-4E23-AC01-6DBCFF3D864D}" type="datetimeFigureOut">
              <a:rPr lang="uk-UA" smtClean="0"/>
              <a:t>02.12.2025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36E80-C68B-4B0A-8119-972B21119F90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13199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836E80-C68B-4B0A-8119-972B21119F90}" type="slidenum">
              <a:rPr lang="uk-UA" smtClean="0"/>
              <a:t>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51518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836E80-C68B-4B0A-8119-972B21119F90}" type="slidenum">
              <a:rPr lang="uk-UA" smtClean="0"/>
              <a:t>3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78991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836E80-C68B-4B0A-8119-972B21119F90}" type="slidenum">
              <a:rPr lang="uk-UA" smtClean="0"/>
              <a:t>5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47736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8E6A-35D3-45DD-AA36-119A6DCFC593}" type="datetime1">
              <a:rPr lang="uk-UA" smtClean="0"/>
              <a:t>02.12.2025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90265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9731-CB7F-4E5B-A7A4-6C4A1B31288A}" type="datetime1">
              <a:rPr lang="uk-UA" smtClean="0"/>
              <a:t>02.12.2025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80635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25F4-2EB5-4986-A5FB-F141E239C5FD}" type="datetime1">
              <a:rPr lang="uk-UA" smtClean="0"/>
              <a:t>02.12.2025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4730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17891-A232-40A2-87E1-973210DF0E27}" type="datetime1">
              <a:rPr lang="uk-UA" smtClean="0"/>
              <a:t>02.12.2025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00976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1BE21-FC61-4DFB-A20A-A45AAA7D3CCF}" type="datetime1">
              <a:rPr lang="uk-UA" smtClean="0"/>
              <a:t>02.12.2025</a:t>
            </a:fld>
            <a:endParaRPr lang="uk-U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00082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B62E-EA3B-4491-B8D4-D0F1598785B6}" type="datetime1">
              <a:rPr lang="uk-UA" smtClean="0"/>
              <a:t>02.12.2025</a:t>
            </a:fld>
            <a:endParaRPr lang="uk-U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7698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7A1F-4852-477C-BD05-747EFCA5BB5A}" type="datetime1">
              <a:rPr lang="uk-UA" smtClean="0"/>
              <a:t>02.12.2025</a:t>
            </a:fld>
            <a:endParaRPr lang="uk-U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35305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D648-F697-442F-9AEA-6F1A3CCDC664}" type="datetime1">
              <a:rPr lang="uk-UA" smtClean="0"/>
              <a:t>02.12.2025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4908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FBDEE-5EE4-45EA-AF25-8DDB8F63FF37}" type="datetime1">
              <a:rPr lang="uk-UA" smtClean="0"/>
              <a:t>02.12.2025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703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CD6D-74BF-4B5B-8871-EBD743D032AC}" type="datetime1">
              <a:rPr lang="uk-UA" smtClean="0"/>
              <a:t>02.12.2025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87465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0272-47B1-43EC-A849-A8AB0E1BAA11}" type="datetime1">
              <a:rPr lang="uk-UA" smtClean="0"/>
              <a:t>02.12.2025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932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5106F-FD0A-4E9C-9590-4C7A8AAF2EAA}" type="datetime1">
              <a:rPr lang="uk-UA" smtClean="0"/>
              <a:t>02.12.2025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5996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18123" y="6503436"/>
            <a:ext cx="2057400" cy="365125"/>
          </a:xfrm>
        </p:spPr>
        <p:txBody>
          <a:bodyPr/>
          <a:lstStyle/>
          <a:p>
            <a:fld id="{23BC3504-0248-4A90-9C84-D816A820ED96}" type="slidenum">
              <a:rPr lang="uk-UA" smtClean="0"/>
              <a:t>1</a:t>
            </a:fld>
            <a:endParaRPr lang="uk-UA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0E7753-CF0A-B885-2F30-B90B56343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8841" y="4226062"/>
            <a:ext cx="7829026" cy="1579000"/>
          </a:xfrm>
        </p:spPr>
        <p:txBody>
          <a:bodyPr>
            <a:normAutofit fontScale="90000"/>
          </a:bodyPr>
          <a:lstStyle/>
          <a:p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aa-E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12839CB-DEF3-E67A-52FB-791ED86A4C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656355"/>
            <a:ext cx="9144000" cy="1897881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endParaRPr lang="uk-UA" sz="4000" dirty="0">
              <a:latin typeface="Calibri (Body)"/>
              <a:cs typeface="Arial" panose="020B0604020202020204" pitchFamily="34" charset="0"/>
            </a:endParaRPr>
          </a:p>
          <a:p>
            <a:endParaRPr lang="en-US" sz="1000" b="1" dirty="0">
              <a:solidFill>
                <a:schemeClr val="accent1">
                  <a:lumMod val="50000"/>
                </a:schemeClr>
              </a:solidFill>
              <a:latin typeface="Calibri (Body)"/>
              <a:cs typeface="Arial" panose="020B0604020202020204" pitchFamily="34" charset="0"/>
            </a:endParaRPr>
          </a:p>
          <a:p>
            <a:r>
              <a:rPr lang="uk-UA" sz="4000" b="1" dirty="0">
                <a:solidFill>
                  <a:schemeClr val="accent1">
                    <a:lumMod val="50000"/>
                  </a:schemeClr>
                </a:solidFill>
                <a:latin typeface="Calibri (Body)"/>
                <a:cs typeface="Arial" panose="020B0604020202020204" pitchFamily="34" charset="0"/>
              </a:rPr>
              <a:t>АТЕСТАЦІЯ НАУКОВИХ ШКІЛ</a:t>
            </a:r>
            <a:endParaRPr lang="aa-ET" sz="4000" dirty="0">
              <a:latin typeface="Calibri (Body)"/>
              <a:cs typeface="Arial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52F8BC3-7890-4ED7-9E80-A8B5512B6F8C}"/>
              </a:ext>
            </a:extLst>
          </p:cNvPr>
          <p:cNvSpPr/>
          <p:nvPr/>
        </p:nvSpPr>
        <p:spPr>
          <a:xfrm>
            <a:off x="3883794" y="3607266"/>
            <a:ext cx="16277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/>
          </a:p>
          <a:p>
            <a:endParaRPr lang="uk-UA" dirty="0"/>
          </a:p>
          <a:p>
            <a:endParaRPr lang="uk-UA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6454FA8-289E-47C6-3C66-06A6025C26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417"/>
            <a:ext cx="9144000" cy="471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760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9C5C39F-247A-4C41-B7D8-FCA081D02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520437"/>
            <a:ext cx="9144000" cy="104814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НАУКОВА ШКОЛА 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ДИФЕРЕНЦІАЛЬ</a:t>
            </a:r>
            <a:r>
              <a:rPr lang="uk-UA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НІ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ТА ІНТЕГРАЛЬНІ РІВНЯННЯ»</a:t>
            </a:r>
          </a:p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F1B4237-1D25-47E8-986E-FAD972840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2</a:t>
            </a:fld>
            <a:endParaRPr lang="uk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4018D57-B46D-4FC1-B62B-EE94B995F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40291"/>
            <a:ext cx="9143999" cy="387981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778159-F52C-4AB1-87D8-E98E67CFCB6A}"/>
              </a:ext>
            </a:extLst>
          </p:cNvPr>
          <p:cNvSpPr/>
          <p:nvPr/>
        </p:nvSpPr>
        <p:spPr>
          <a:xfrm>
            <a:off x="0" y="4320108"/>
            <a:ext cx="9143999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МЕХАНІКО-МАТЕМАТИЧНИЙ </a:t>
            </a:r>
          </a:p>
          <a:p>
            <a:pPr algn="ctr"/>
            <a:r>
              <a:rPr lang="uk-UA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ФАКУЛЬТЕТ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E7AD03D-0553-44EE-BA03-C64491C31A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03" y="4548696"/>
            <a:ext cx="25544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974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76B50671-5B39-4DB8-B72F-B752E38C4446}"/>
              </a:ext>
            </a:extLst>
          </p:cNvPr>
          <p:cNvSpPr/>
          <p:nvPr/>
        </p:nvSpPr>
        <p:spPr>
          <a:xfrm>
            <a:off x="0" y="1742038"/>
            <a:ext cx="9144000" cy="4801314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>
            <a:spAutoFit/>
          </a:bodyPr>
          <a:lstStyle/>
          <a:p>
            <a:pPr algn="just"/>
            <a:endParaRPr lang="en-US" sz="2000" b="1" dirty="0">
              <a:solidFill>
                <a:schemeClr val="accent1">
                  <a:lumMod val="50000"/>
                </a:schemeClr>
              </a:solidFill>
              <a:latin typeface="Calibri (Body)"/>
              <a:cs typeface="Arial" panose="020B0604020202020204" pitchFamily="34" charset="0"/>
            </a:endParaRPr>
          </a:p>
          <a:p>
            <a:pPr algn="just"/>
            <a:r>
              <a:rPr lang="uk-UA" sz="2400" b="1" dirty="0">
                <a:solidFill>
                  <a:srgbClr val="9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Body)"/>
                <a:cs typeface="Arial" panose="020B0604020202020204" pitchFamily="34" charset="0"/>
              </a:rPr>
              <a:t>НАПРЯМИ НАУКОВИХ ДОСЛІДЖЕНЬ: </a:t>
            </a:r>
          </a:p>
          <a:p>
            <a:pPr algn="just"/>
            <a:r>
              <a:rPr lang="uk-UA" sz="2000" i="1" dirty="0">
                <a:solidFill>
                  <a:srgbClr val="002060"/>
                </a:solidFill>
              </a:rPr>
              <a:t>аналіз стійкості граничних режимів дисипативних нелінійних рівнянь, дослідження коректної розв’язності та асимптотичної поведінки імпульсно та </a:t>
            </a:r>
            <a:r>
              <a:rPr lang="uk-UA" sz="2000" i="1" dirty="0" err="1">
                <a:solidFill>
                  <a:srgbClr val="002060"/>
                </a:solidFill>
              </a:rPr>
              <a:t>стохастично</a:t>
            </a:r>
            <a:r>
              <a:rPr lang="uk-UA" sz="2000" i="1" dirty="0">
                <a:solidFill>
                  <a:srgbClr val="002060"/>
                </a:solidFill>
              </a:rPr>
              <a:t> збурених еволюційних систем, задачі керування функціонально-диференціальними системами, вивчення складних багатокомпонентних мереж систем інформаційної безпеки</a:t>
            </a:r>
            <a:endParaRPr lang="uk-UA" sz="2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</a:p>
          <a:p>
            <a:pPr algn="just"/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uk-UA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uk-UA" b="1" dirty="0">
                <a:solidFill>
                  <a:srgbClr val="9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КЕРІВНИК НАУКОВОЇ ШКОЛИ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                </a:t>
            </a:r>
            <a:r>
              <a:rPr lang="uk-UA" b="1" dirty="0">
                <a:solidFill>
                  <a:srgbClr val="002060"/>
                </a:solidFill>
                <a:latin typeface="Calibri (Body)"/>
                <a:cs typeface="Arial" panose="020B0604020202020204" pitchFamily="34" charset="0"/>
              </a:rPr>
              <a:t>СТАНЖИЦЬКИЙ </a:t>
            </a:r>
          </a:p>
          <a:p>
            <a:r>
              <a:rPr lang="uk-UA" b="1" dirty="0">
                <a:solidFill>
                  <a:srgbClr val="002060"/>
                </a:solidFill>
                <a:latin typeface="Calibri (Body)"/>
                <a:cs typeface="Arial" panose="020B0604020202020204" pitchFamily="34" charset="0"/>
              </a:rPr>
              <a:t>			</a:t>
            </a:r>
            <a:r>
              <a:rPr lang="en-US" b="1" dirty="0">
                <a:solidFill>
                  <a:srgbClr val="002060"/>
                </a:solidFill>
                <a:latin typeface="Calibri (Body)"/>
                <a:cs typeface="Arial" panose="020B0604020202020204" pitchFamily="34" charset="0"/>
              </a:rPr>
              <a:t>         </a:t>
            </a:r>
            <a:r>
              <a:rPr lang="uk-UA" b="1" dirty="0">
                <a:solidFill>
                  <a:srgbClr val="002060"/>
                </a:solidFill>
                <a:latin typeface="Calibri (Body)"/>
                <a:cs typeface="Arial" panose="020B0604020202020204" pitchFamily="34" charset="0"/>
              </a:rPr>
              <a:t>ОЛЕКСАНДР МИКОЛАЙОВИЧ</a:t>
            </a:r>
            <a:r>
              <a:rPr lang="uk-UA" dirty="0">
                <a:solidFill>
                  <a:srgbClr val="002060"/>
                </a:solidFill>
              </a:rPr>
              <a:t>, </a:t>
            </a:r>
          </a:p>
          <a:p>
            <a:r>
              <a:rPr lang="uk-UA" dirty="0">
                <a:solidFill>
                  <a:srgbClr val="002060"/>
                </a:solidFill>
              </a:rPr>
              <a:t>			</a:t>
            </a:r>
            <a:r>
              <a:rPr lang="en-US" dirty="0">
                <a:solidFill>
                  <a:srgbClr val="002060"/>
                </a:solidFill>
              </a:rPr>
              <a:t>      </a:t>
            </a:r>
            <a:r>
              <a:rPr lang="uk-UA" i="1" dirty="0">
                <a:solidFill>
                  <a:srgbClr val="002060"/>
                </a:solidFill>
              </a:rPr>
              <a:t>доктор фізико-математичних наук, </a:t>
            </a:r>
          </a:p>
          <a:p>
            <a:r>
              <a:rPr lang="uk-UA" i="1" dirty="0">
                <a:solidFill>
                  <a:srgbClr val="002060"/>
                </a:solidFill>
              </a:rPr>
              <a:t>	</a:t>
            </a:r>
            <a:r>
              <a:rPr lang="en-US" i="1" dirty="0">
                <a:solidFill>
                  <a:srgbClr val="002060"/>
                </a:solidFill>
              </a:rPr>
              <a:t>                     </a:t>
            </a:r>
            <a:r>
              <a:rPr lang="uk-UA" i="1" dirty="0">
                <a:solidFill>
                  <a:srgbClr val="002060"/>
                </a:solidFill>
              </a:rPr>
              <a:t>професор,</a:t>
            </a:r>
            <a:r>
              <a:rPr lang="en-US" i="1" dirty="0">
                <a:solidFill>
                  <a:srgbClr val="002060"/>
                </a:solidFill>
              </a:rPr>
              <a:t> </a:t>
            </a:r>
            <a:r>
              <a:rPr lang="uk-UA" i="1" dirty="0">
                <a:solidFill>
                  <a:srgbClr val="002060"/>
                </a:solidFill>
              </a:rPr>
              <a:t>завідувач кафедри</a:t>
            </a:r>
            <a:r>
              <a:rPr lang="en-US" sz="1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i="1" dirty="0">
                <a:solidFill>
                  <a:srgbClr val="002060"/>
                </a:solidFill>
              </a:rPr>
              <a:t>загальної математики</a:t>
            </a:r>
            <a:endParaRPr lang="en-US" i="1" dirty="0">
              <a:solidFill>
                <a:srgbClr val="002060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A10EDA7-C5CD-4246-86CE-08833C3ED712}"/>
              </a:ext>
            </a:extLst>
          </p:cNvPr>
          <p:cNvSpPr/>
          <p:nvPr/>
        </p:nvSpPr>
        <p:spPr>
          <a:xfrm>
            <a:off x="4391281" y="129229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r>
              <a:rPr lang="ru-RU" dirty="0"/>
              <a:t>        </a:t>
            </a:r>
            <a:endParaRPr lang="uk-UA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F82B3CC-023D-47D1-BAE5-BAD5C0D2200E}"/>
              </a:ext>
            </a:extLst>
          </p:cNvPr>
          <p:cNvSpPr/>
          <p:nvPr/>
        </p:nvSpPr>
        <p:spPr>
          <a:xfrm>
            <a:off x="666505" y="91224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F81045D-8F01-46A0-83CD-A6D179CE24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28940"/>
            <a:ext cx="9144000" cy="1509686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EF74ABC-8DA0-4245-97C4-E43DB94C96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4037" y="1095798"/>
            <a:ext cx="3145467" cy="599745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C1CE2DF-5D08-460B-A4BC-91C839F6E8E7}"/>
              </a:ext>
            </a:extLst>
          </p:cNvPr>
          <p:cNvSpPr/>
          <p:nvPr/>
        </p:nvSpPr>
        <p:spPr>
          <a:xfrm>
            <a:off x="4443649" y="5038267"/>
            <a:ext cx="314925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</a:t>
            </a:r>
            <a:endParaRPr lang="uk-UA" sz="1300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93771EA-26D0-4408-BA8A-54EB28AA48F8}"/>
              </a:ext>
            </a:extLst>
          </p:cNvPr>
          <p:cNvSpPr/>
          <p:nvPr/>
        </p:nvSpPr>
        <p:spPr>
          <a:xfrm>
            <a:off x="146645" y="4956445"/>
            <a:ext cx="30067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 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C69050-CCB8-61BE-6EC4-A38269ECF208}"/>
              </a:ext>
            </a:extLst>
          </p:cNvPr>
          <p:cNvSpPr txBox="1"/>
          <p:nvPr/>
        </p:nvSpPr>
        <p:spPr>
          <a:xfrm>
            <a:off x="1811409" y="753773"/>
            <a:ext cx="59768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Body)"/>
                <a:cs typeface="Arial" panose="020B0604020202020204" pitchFamily="34" charset="0"/>
              </a:rPr>
              <a:t>СУЧАСНИЙ СТАН НАУКОВОЇ ШКОЛИ</a:t>
            </a:r>
            <a:endParaRPr lang="ru-UA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Body)"/>
              <a:cs typeface="Arial" panose="020B0604020202020204" pitchFamily="34" charset="0"/>
            </a:endParaRPr>
          </a:p>
        </p:txBody>
      </p:sp>
      <p:pic>
        <p:nvPicPr>
          <p:cNvPr id="9" name="Picture 8" descr="stanzhytskyi">
            <a:extLst>
              <a:ext uri="{FF2B5EF4-FFF2-40B4-BE49-F238E27FC236}">
                <a16:creationId xmlns:a16="http://schemas.microsoft.com/office/drawing/2014/main" id="{9DAF54AF-4F6D-686B-769C-BA0F0B1C0A3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6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6" y="4234459"/>
            <a:ext cx="2125670" cy="2253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6840EF5-EAD7-4880-A157-C01C2ED485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830" y="740683"/>
            <a:ext cx="1073538" cy="104889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70734BA-172E-4749-8FD3-0E91A4ADD7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61515" y="720635"/>
            <a:ext cx="1113805" cy="1121876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5018D87-38F7-4618-A363-E32296D70C8C}"/>
              </a:ext>
            </a:extLst>
          </p:cNvPr>
          <p:cNvSpPr/>
          <p:nvPr/>
        </p:nvSpPr>
        <p:spPr>
          <a:xfrm>
            <a:off x="7419505" y="4568497"/>
            <a:ext cx="1606906" cy="17319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7365E3C-879C-43B5-8A6B-AF47DD1A3F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77339" y="4617372"/>
            <a:ext cx="1116561" cy="31172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E45F19A-8EF2-4DDD-B21F-24D66B834B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83415" y="4929097"/>
            <a:ext cx="1079086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4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1A11026-BC84-4CC8-962D-64ADB9403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4</a:t>
            </a:fld>
            <a:endParaRPr lang="uk-UA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79CEF9F-1FF6-4000-B39B-3565889E6D0C}"/>
              </a:ext>
            </a:extLst>
          </p:cNvPr>
          <p:cNvSpPr/>
          <p:nvPr/>
        </p:nvSpPr>
        <p:spPr>
          <a:xfrm>
            <a:off x="0" y="432041"/>
            <a:ext cx="9144000" cy="6227859"/>
          </a:xfrm>
          <a:prstGeom prst="rect">
            <a:avLst/>
          </a:prstGeom>
          <a:solidFill>
            <a:srgbClr val="E7E6E6"/>
          </a:solidFill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uk-UA" sz="2400" b="1" dirty="0">
                <a:solidFill>
                  <a:schemeClr val="accent1">
                    <a:lumMod val="50000"/>
                  </a:schemeClr>
                </a:solidFill>
                <a:latin typeface="Calibri (Body)"/>
                <a:cs typeface="Times New Roman" panose="02020603050405020304" pitchFamily="18" charset="0"/>
              </a:rPr>
              <a:t> </a:t>
            </a:r>
            <a:r>
              <a:rPr lang="uk-UA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Body)"/>
                <a:cs typeface="Times New Roman" panose="02020603050405020304" pitchFamily="18" charset="0"/>
              </a:rPr>
              <a:t>КОНЦЕПЦІЯ ЗАСНОВНИКІВ ТА ОЧІЛЬНИКІВ НАУКОВОЇ ШКОЛИ</a:t>
            </a:r>
            <a:endParaRPr lang="uk-UA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(Body)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uk-UA" sz="800" dirty="0"/>
          </a:p>
          <a:p>
            <a:pPr algn="just">
              <a:lnSpc>
                <a:spcPct val="90000"/>
              </a:lnSpc>
            </a:pPr>
            <a:r>
              <a:rPr lang="ru-RU" i="1" dirty="0" err="1">
                <a:solidFill>
                  <a:srgbClr val="002060"/>
                </a:solidFill>
              </a:rPr>
              <a:t>Засновником</a:t>
            </a: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i="1" dirty="0" err="1">
                <a:solidFill>
                  <a:srgbClr val="002060"/>
                </a:solidFill>
              </a:rPr>
              <a:t>наукової</a:t>
            </a: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i="1" dirty="0" err="1">
                <a:solidFill>
                  <a:srgbClr val="002060"/>
                </a:solidFill>
              </a:rPr>
              <a:t>школи</a:t>
            </a: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i="1" dirty="0" err="1">
                <a:solidFill>
                  <a:srgbClr val="002060"/>
                </a:solidFill>
              </a:rPr>
              <a:t>був</a:t>
            </a: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i="1" dirty="0" err="1">
                <a:solidFill>
                  <a:srgbClr val="002060"/>
                </a:solidFill>
              </a:rPr>
              <a:t>академік</a:t>
            </a:r>
            <a:r>
              <a:rPr lang="ru-RU" i="1" dirty="0">
                <a:solidFill>
                  <a:srgbClr val="002060"/>
                </a:solidFill>
              </a:rPr>
              <a:t> АН УРСР, член </a:t>
            </a:r>
            <a:r>
              <a:rPr lang="ru-RU" i="1" dirty="0" err="1">
                <a:solidFill>
                  <a:srgbClr val="002060"/>
                </a:solidFill>
              </a:rPr>
              <a:t>Французького</a:t>
            </a:r>
            <a:r>
              <a:rPr lang="ru-RU" i="1" dirty="0">
                <a:solidFill>
                  <a:srgbClr val="002060"/>
                </a:solidFill>
              </a:rPr>
              <a:t> та </a:t>
            </a:r>
            <a:r>
              <a:rPr lang="ru-RU" i="1" dirty="0" err="1">
                <a:solidFill>
                  <a:srgbClr val="002060"/>
                </a:solidFill>
              </a:rPr>
              <a:t>Берлінського</a:t>
            </a: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i="1" dirty="0" err="1">
                <a:solidFill>
                  <a:srgbClr val="002060"/>
                </a:solidFill>
              </a:rPr>
              <a:t>математичних</a:t>
            </a: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i="1" dirty="0" err="1">
                <a:solidFill>
                  <a:srgbClr val="002060"/>
                </a:solidFill>
              </a:rPr>
              <a:t>товариств</a:t>
            </a: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i="1" dirty="0" err="1">
                <a:solidFill>
                  <a:srgbClr val="002060"/>
                </a:solidFill>
              </a:rPr>
              <a:t>Георгій</a:t>
            </a: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i="1" dirty="0" err="1">
                <a:solidFill>
                  <a:srgbClr val="002060"/>
                </a:solidFill>
              </a:rPr>
              <a:t>Вільгельмович</a:t>
            </a:r>
            <a:r>
              <a:rPr lang="ru-RU" i="1" dirty="0">
                <a:solidFill>
                  <a:srgbClr val="002060"/>
                </a:solidFill>
              </a:rPr>
              <a:t> (</a:t>
            </a:r>
            <a:r>
              <a:rPr lang="ru-RU" i="1" dirty="0" err="1">
                <a:solidFill>
                  <a:srgbClr val="002060"/>
                </a:solidFill>
              </a:rPr>
              <a:t>Васильович</a:t>
            </a:r>
            <a:r>
              <a:rPr lang="ru-RU" i="1" dirty="0">
                <a:solidFill>
                  <a:srgbClr val="002060"/>
                </a:solidFill>
              </a:rPr>
              <a:t>) </a:t>
            </a:r>
            <a:r>
              <a:rPr lang="ru-RU" i="1" dirty="0" err="1">
                <a:solidFill>
                  <a:srgbClr val="002060"/>
                </a:solidFill>
              </a:rPr>
              <a:t>Пфейффер</a:t>
            </a:r>
            <a:r>
              <a:rPr lang="ru-RU" i="1" dirty="0">
                <a:solidFill>
                  <a:srgbClr val="002060"/>
                </a:solidFill>
              </a:rPr>
              <a:t>. </a:t>
            </a:r>
            <a:r>
              <a:rPr lang="ru-RU" i="1" dirty="0" err="1">
                <a:solidFill>
                  <a:srgbClr val="002060"/>
                </a:solidFill>
              </a:rPr>
              <a:t>Вагомий</a:t>
            </a: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i="1" dirty="0" err="1">
                <a:solidFill>
                  <a:srgbClr val="002060"/>
                </a:solidFill>
              </a:rPr>
              <a:t>вплив</a:t>
            </a:r>
            <a:r>
              <a:rPr lang="ru-RU" i="1" dirty="0">
                <a:solidFill>
                  <a:srgbClr val="002060"/>
                </a:solidFill>
              </a:rPr>
              <a:t> на </a:t>
            </a:r>
            <a:r>
              <a:rPr lang="ru-RU" i="1" dirty="0" err="1">
                <a:solidFill>
                  <a:srgbClr val="002060"/>
                </a:solidFill>
              </a:rPr>
              <a:t>її</a:t>
            </a: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i="1" dirty="0" err="1">
                <a:solidFill>
                  <a:srgbClr val="002060"/>
                </a:solidFill>
              </a:rPr>
              <a:t>подальший</a:t>
            </a:r>
            <a:r>
              <a:rPr lang="ru-RU" i="1" dirty="0">
                <a:solidFill>
                  <a:srgbClr val="002060"/>
                </a:solidFill>
              </a:rPr>
              <a:t> </a:t>
            </a:r>
            <a:r>
              <a:rPr lang="ru-RU" i="1" dirty="0" err="1">
                <a:solidFill>
                  <a:srgbClr val="002060"/>
                </a:solidFill>
              </a:rPr>
              <a:t>розвиток</a:t>
            </a:r>
            <a:r>
              <a:rPr lang="ru-RU" i="1" dirty="0">
                <a:solidFill>
                  <a:srgbClr val="002060"/>
                </a:solidFill>
              </a:rPr>
              <a:t> справили </a:t>
            </a:r>
            <a:r>
              <a:rPr lang="ru-RU" i="1" dirty="0" err="1">
                <a:solidFill>
                  <a:srgbClr val="002060"/>
                </a:solidFill>
              </a:rPr>
              <a:t>академіки</a:t>
            </a:r>
            <a:r>
              <a:rPr lang="ru-RU" i="1" dirty="0">
                <a:solidFill>
                  <a:srgbClr val="002060"/>
                </a:solidFill>
              </a:rPr>
              <a:t> НАН </a:t>
            </a:r>
            <a:r>
              <a:rPr lang="ru-RU" i="1" dirty="0" err="1">
                <a:solidFill>
                  <a:srgbClr val="002060"/>
                </a:solidFill>
              </a:rPr>
              <a:t>України</a:t>
            </a:r>
            <a:r>
              <a:rPr lang="ru-RU" i="1" dirty="0">
                <a:solidFill>
                  <a:srgbClr val="002060"/>
                </a:solidFill>
              </a:rPr>
              <a:t> Ю.О. </a:t>
            </a:r>
            <a:r>
              <a:rPr lang="ru-RU" i="1" dirty="0" err="1">
                <a:solidFill>
                  <a:srgbClr val="002060"/>
                </a:solidFill>
              </a:rPr>
              <a:t>Митропольський</a:t>
            </a:r>
            <a:r>
              <a:rPr lang="ru-RU" i="1" dirty="0">
                <a:solidFill>
                  <a:srgbClr val="002060"/>
                </a:solidFill>
              </a:rPr>
              <a:t>,                      </a:t>
            </a:r>
            <a:r>
              <a:rPr lang="uk-UA" i="1" dirty="0">
                <a:solidFill>
                  <a:srgbClr val="002060"/>
                </a:solidFill>
              </a:rPr>
              <a:t>Й.З. </a:t>
            </a:r>
            <a:r>
              <a:rPr lang="uk-UA" i="1" dirty="0" err="1">
                <a:solidFill>
                  <a:srgbClr val="002060"/>
                </a:solidFill>
              </a:rPr>
              <a:t>Штокало</a:t>
            </a:r>
            <a:r>
              <a:rPr lang="uk-UA" i="1" dirty="0">
                <a:solidFill>
                  <a:srgbClr val="002060"/>
                </a:solidFill>
              </a:rPr>
              <a:t>, </a:t>
            </a:r>
            <a:r>
              <a:rPr lang="ru-RU" i="1" dirty="0">
                <a:solidFill>
                  <a:srgbClr val="002060"/>
                </a:solidFill>
              </a:rPr>
              <a:t>А.М. Самойленко, М.О. </a:t>
            </a:r>
            <a:r>
              <a:rPr lang="ru-RU" i="1" dirty="0" err="1">
                <a:solidFill>
                  <a:srgbClr val="002060"/>
                </a:solidFill>
              </a:rPr>
              <a:t>Перестюк</a:t>
            </a:r>
            <a:r>
              <a:rPr lang="ru-RU" i="1" dirty="0">
                <a:solidFill>
                  <a:srgbClr val="002060"/>
                </a:solidFill>
              </a:rPr>
              <a:t>.</a:t>
            </a:r>
          </a:p>
          <a:p>
            <a:pPr algn="just">
              <a:lnSpc>
                <a:spcPct val="90000"/>
              </a:lnSpc>
            </a:pPr>
            <a:r>
              <a:rPr lang="uk-UA" i="1" dirty="0">
                <a:solidFill>
                  <a:srgbClr val="002060"/>
                </a:solidFill>
              </a:rPr>
              <a:t>Метою засновників школи було створення потужного наукового колективу, який започаткував і розвивав передові напрями досліджень в теорії диференціальних рівнянь. Зокрема було створено алгоритми для побудови асимптотичних розвинень </a:t>
            </a:r>
            <a:r>
              <a:rPr lang="uk-UA" i="1" dirty="0" err="1">
                <a:solidFill>
                  <a:srgbClr val="002060"/>
                </a:solidFill>
              </a:rPr>
              <a:t>розв’язків</a:t>
            </a:r>
            <a:r>
              <a:rPr lang="uk-UA" i="1" dirty="0">
                <a:solidFill>
                  <a:srgbClr val="002060"/>
                </a:solidFill>
              </a:rPr>
              <a:t> нелінійних диференціальних рівнянь, що описують нестаціонарні коливні процеси. Розроблено ефективні методи дослідження проблеми збереження інваріантних торів при збуреннях, у основу яких було покладено поняття функції Гріна лінійного розширення динамічної системи на торі. З цієї точки зору цілком виправданим є використання вже усталеного в науковій літературі терміну “функція Гріна – Самойленка”. В рамках школи виникла та сформувалась теорії диференціальних систем з імпульсним впливом, розвинута  теорії глобальних </a:t>
            </a:r>
            <a:r>
              <a:rPr lang="uk-UA" i="1" dirty="0" err="1">
                <a:solidFill>
                  <a:srgbClr val="002060"/>
                </a:solidFill>
              </a:rPr>
              <a:t>атракторів</a:t>
            </a:r>
            <a:r>
              <a:rPr lang="uk-UA" i="1" dirty="0">
                <a:solidFill>
                  <a:srgbClr val="002060"/>
                </a:solidFill>
              </a:rPr>
              <a:t> нескінченновимірних детермінованих та стохастичних динамічних систем, теорії оптимального керування, нелінійного і багатозначного</a:t>
            </a:r>
            <a:r>
              <a:rPr lang="en-US" i="1" dirty="0">
                <a:solidFill>
                  <a:srgbClr val="002060"/>
                </a:solidFill>
              </a:rPr>
              <a:t> </a:t>
            </a:r>
            <a:r>
              <a:rPr lang="uk-UA" i="1" dirty="0">
                <a:solidFill>
                  <a:srgbClr val="002060"/>
                </a:solidFill>
              </a:rPr>
              <a:t>аналізу.  Вагомий внесок у розвиток наукової школи внесли професори КНУ: К.Я. </a:t>
            </a:r>
            <a:r>
              <a:rPr lang="uk-UA" i="1" dirty="0" err="1">
                <a:solidFill>
                  <a:srgbClr val="002060"/>
                </a:solidFill>
              </a:rPr>
              <a:t>Латишева</a:t>
            </a:r>
            <a:r>
              <a:rPr lang="uk-UA" i="1" dirty="0">
                <a:solidFill>
                  <a:srgbClr val="002060"/>
                </a:solidFill>
              </a:rPr>
              <a:t>, І.А. Павлюк, Д.І. Мартинюк, І.О. </a:t>
            </a:r>
            <a:r>
              <a:rPr lang="uk-UA" i="1" dirty="0" err="1">
                <a:solidFill>
                  <a:srgbClr val="002060"/>
                </a:solidFill>
              </a:rPr>
              <a:t>Парасюк</a:t>
            </a:r>
            <a:r>
              <a:rPr lang="uk-UA" i="1" dirty="0">
                <a:solidFill>
                  <a:srgbClr val="002060"/>
                </a:solidFill>
              </a:rPr>
              <a:t>, В.Г. Самойленко, О.М. </a:t>
            </a:r>
            <a:r>
              <a:rPr lang="uk-UA" i="1" dirty="0" err="1">
                <a:solidFill>
                  <a:srgbClr val="002060"/>
                </a:solidFill>
              </a:rPr>
              <a:t>Станжицький</a:t>
            </a:r>
            <a:r>
              <a:rPr lang="uk-UA" i="1" dirty="0">
                <a:solidFill>
                  <a:srgbClr val="002060"/>
                </a:solidFill>
              </a:rPr>
              <a:t>, О. В. Капустян, М.Ф. Городній, В.В. Собчук. Отримані наукові результати мають вагомий вплив на сучасну теорію динамічних систем і використовуються спеціалістами в усьому світі. Концепція школи не є застиглою, вона відповідала і відповідає викликам часу. Наразі успішно розвиваються такі сучасні  напрями: машинне навчання, нейронні мережі, розпізнавання образів.</a:t>
            </a:r>
            <a:endParaRPr lang="en-US" i="1" dirty="0">
              <a:solidFill>
                <a:srgbClr val="002060"/>
              </a:solidFill>
            </a:endParaRPr>
          </a:p>
          <a:p>
            <a:pPr algn="just">
              <a:lnSpc>
                <a:spcPct val="90000"/>
              </a:lnSpc>
            </a:pPr>
            <a:endParaRPr lang="en-US" sz="5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2BDC8B8-99F2-44C4-B765-C891EA284ED6}"/>
              </a:ext>
            </a:extLst>
          </p:cNvPr>
          <p:cNvSpPr/>
          <p:nvPr/>
        </p:nvSpPr>
        <p:spPr>
          <a:xfrm>
            <a:off x="184557" y="4201955"/>
            <a:ext cx="43874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2592F3D-0314-49BD-BB83-45766254E77C}"/>
              </a:ext>
            </a:extLst>
          </p:cNvPr>
          <p:cNvSpPr/>
          <p:nvPr/>
        </p:nvSpPr>
        <p:spPr>
          <a:xfrm>
            <a:off x="-1594568" y="5681720"/>
            <a:ext cx="13462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351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D39AC1-4073-470D-B2F0-AFE55C9AD1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06644D4-657C-4B4A-B985-D83546B066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1A11026-BC84-4CC8-962D-64ADB9403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5</a:t>
            </a:fld>
            <a:endParaRPr lang="uk-UA" dirty="0"/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C6ED9DFD-AE3A-4555-8127-4049CB4CEC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0615681"/>
              </p:ext>
            </p:extLst>
          </p:nvPr>
        </p:nvGraphicFramePr>
        <p:xfrm>
          <a:off x="0" y="440267"/>
          <a:ext cx="9144000" cy="6121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39961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3E0093-8AEF-40D2-A8F8-72FC64DB1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09654"/>
            <a:ext cx="9144000" cy="2212320"/>
          </a:xfrm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b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ОСНОВНІ ПРІОРИТЕТНІ ТЕМАТИЧНІ НАПРЯМКИ ДЛЯ НАУКОВОЇ ШКОЛИ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uk-UA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uk-UA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Створення нових сучасних  методів дослідження якісної та асимптотичної поведінки, стійкості граничних режимів та методів керування </a:t>
            </a:r>
            <a:r>
              <a:rPr lang="uk-UA" sz="18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розв</a:t>
            </a:r>
            <a:r>
              <a:rPr lang="en-US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’</a:t>
            </a:r>
            <a:r>
              <a:rPr lang="uk-UA" sz="18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язків</a:t>
            </a:r>
            <a:r>
              <a:rPr lang="uk-UA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нескінченновимірних еволюційних рівнянь та включень із детермінованими та випадковими збуреннями. </a:t>
            </a:r>
            <a:br>
              <a:rPr lang="en-US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- </a:t>
            </a:r>
            <a:r>
              <a:rPr lang="uk-UA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Основну увагу буде приділено початково-крайовим задачам для нелінійних включень у частинних похідних зі стохастичними та імпульсними збуреннями, включаючи стохастичні функціонально-диференціальні рівняння, встановленню умов глобальної </a:t>
            </a:r>
            <a:r>
              <a:rPr lang="uk-UA" sz="18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розв</a:t>
            </a:r>
            <a:r>
              <a:rPr lang="en-US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’</a:t>
            </a:r>
            <a:r>
              <a:rPr lang="uk-UA" sz="18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язності</a:t>
            </a:r>
            <a:r>
              <a:rPr lang="uk-UA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та регулярності </a:t>
            </a:r>
            <a:r>
              <a:rPr lang="uk-UA" sz="18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розв</a:t>
            </a:r>
            <a:r>
              <a:rPr lang="en-US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’</a:t>
            </a:r>
            <a:r>
              <a:rPr lang="uk-UA" sz="18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язків</a:t>
            </a:r>
            <a:r>
              <a:rPr lang="uk-UA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 стійкості та </a:t>
            </a:r>
            <a:r>
              <a:rPr lang="uk-UA" sz="18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робаснтості</a:t>
            </a:r>
            <a:r>
              <a:rPr lang="uk-UA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uk-UA" sz="18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притягуючих</a:t>
            </a:r>
            <a:r>
              <a:rPr lang="uk-UA" sz="1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множин, методам оптимального керування та  дослідженню інваріантних мір. </a:t>
            </a:r>
            <a:br>
              <a:rPr lang="ru-RU" sz="1800" dirty="0">
                <a:latin typeface="+mn-lt"/>
              </a:rPr>
            </a:br>
            <a:b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847B76-1E0C-4562-9CE0-35928D072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621974"/>
            <a:ext cx="9144000" cy="1455432"/>
          </a:xfrm>
          <a:solidFill>
            <a:schemeClr val="bg1">
              <a:lumMod val="95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uk-UA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СТРАТЕГІЯ ПОПУЛЯРИЗАЦІЇ НАУКОВОЇ ШКОЛИ: </a:t>
            </a:r>
            <a:r>
              <a:rPr lang="uk-UA" sz="1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(публікаційна активність, підвищення індексу цитувань, співпраця з міжнародними партнерами _ вітчизняні та міжнародні </a:t>
            </a:r>
            <a:r>
              <a:rPr lang="uk-UA" sz="12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проєкти</a:t>
            </a:r>
            <a:r>
              <a:rPr lang="uk-UA" sz="1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угоди, гранти, обмін досвідом, створення інтерне</a:t>
            </a:r>
            <a:r>
              <a:rPr lang="uk-UA" sz="1700" dirty="0"/>
              <a:t> </a:t>
            </a:r>
            <a:r>
              <a:rPr lang="uk-UA" sz="1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 платформ)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1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uk-UA" sz="1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Продовжувати активне співробітництво з українськими та зарубіжними вченими та публікацію спільних статей, проводити співробітництво із спеціалістами у прикладних галузях. </a:t>
            </a:r>
            <a:endParaRPr lang="en-US" sz="16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n-US" sz="1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uk-UA" sz="1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Публікувати результати досліджень</a:t>
            </a:r>
            <a:r>
              <a:rPr lang="uk-UA" sz="17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провідних міжнародних журналах, що входять до </a:t>
            </a:r>
            <a:r>
              <a:rPr lang="uk-UA" sz="17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наукометричних</a:t>
            </a:r>
            <a:r>
              <a:rPr lang="uk-UA" sz="17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баз та мають </a:t>
            </a:r>
            <a:r>
              <a:rPr lang="uk-UA" sz="17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імпакт</a:t>
            </a:r>
            <a:r>
              <a:rPr lang="uk-UA" sz="17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-фактор. </a:t>
            </a:r>
            <a:endParaRPr lang="en-US" sz="17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n-US" sz="17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uk-UA" sz="17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Брати активну участь у міжнародних конференціях і семінарах</a:t>
            </a:r>
            <a:r>
              <a:rPr lang="uk-UA" sz="17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sz="17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CB3312-416A-4606-B87A-30C6D2AF2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83117" y="6285252"/>
            <a:ext cx="2057400" cy="365125"/>
          </a:xfrm>
        </p:spPr>
        <p:txBody>
          <a:bodyPr/>
          <a:lstStyle/>
          <a:p>
            <a:fld id="{23BC3504-0248-4A90-9C84-D816A820ED96}" type="slidenum">
              <a:rPr lang="uk-UA" smtClean="0"/>
              <a:t>6</a:t>
            </a:fld>
            <a:endParaRPr lang="uk-UA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49DA72A-715F-44C0-9AA5-EF39DA7E8350}"/>
              </a:ext>
            </a:extLst>
          </p:cNvPr>
          <p:cNvSpPr/>
          <p:nvPr/>
        </p:nvSpPr>
        <p:spPr>
          <a:xfrm>
            <a:off x="0" y="424768"/>
            <a:ext cx="9143999" cy="104644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ru-RU" b="1" dirty="0">
              <a:solidFill>
                <a:srgbClr val="C00000"/>
              </a:solidFill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Times New Roman" panose="02020603050405020304" pitchFamily="18" charset="0"/>
              </a:rPr>
              <a:t>    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Times New Roman" panose="02020603050405020304" pitchFamily="18" charset="0"/>
              </a:rPr>
              <a:t>ПЕРСПЕКТИВИ РОЗВИТКУ НА НАСТУПНІ 5 РОКІВ: </a:t>
            </a:r>
            <a:br>
              <a:rPr lang="ru-RU" sz="2000" b="1" dirty="0">
                <a:solidFill>
                  <a:srgbClr val="5B9BD5">
                    <a:lumMod val="50000"/>
                  </a:srgbClr>
                </a:solidFill>
                <a:latin typeface="Calibri" panose="020F0502020204030204"/>
                <a:cs typeface="Times New Roman" panose="02020603050405020304" pitchFamily="18" charset="0"/>
              </a:rPr>
            </a:br>
            <a:endParaRPr lang="uk-UA" sz="2000" b="1" dirty="0">
              <a:solidFill>
                <a:srgbClr val="5B9BD5">
                  <a:lumMod val="50000"/>
                </a:srgbClr>
              </a:solidFill>
              <a:latin typeface="Calibri" panose="020F0502020204030204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F8ABCB4-9E51-4E03-99DC-B80317F2E451}"/>
              </a:ext>
            </a:extLst>
          </p:cNvPr>
          <p:cNvSpPr/>
          <p:nvPr/>
        </p:nvSpPr>
        <p:spPr>
          <a:xfrm>
            <a:off x="0" y="5077407"/>
            <a:ext cx="9144000" cy="14465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endParaRPr lang="en-U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uk-UA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ЗАЛУЧЕННЯ МОЛОДИХ ВЧЕНИХ</a:t>
            </a:r>
            <a:r>
              <a:rPr lang="en-US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uk-UA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uk-UA" sz="1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виконання  магістерських, кандидатських, докторських дисертацій, стажування, обмін досвідом, стипендіальні програми)</a:t>
            </a:r>
            <a:endParaRPr lang="en-US" sz="12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uk-UA" sz="1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тематикою досліджень планується підготовка та захист курсових і магістерських робіт, дисертацій доктора філософії, стажування в провідних університетах США, Німеччини, Італії, Швеції. Планується проведення щорічних конференцій та семінарів із залученням молодих вчених.</a:t>
            </a:r>
            <a:endParaRPr lang="en-US" sz="16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1E16BB-22F6-455B-BD41-53CC04134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62" y="484652"/>
            <a:ext cx="951058" cy="92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608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7</a:t>
            </a:fld>
            <a:endParaRPr lang="uk-U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AAB1EE-2A0E-17E0-2DD0-CE3C91D3D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082" y="427144"/>
            <a:ext cx="6185338" cy="61523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0181D9-E5F5-C6A8-121D-D60F5072B8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672" y="579544"/>
            <a:ext cx="6185338" cy="59999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C094398-5E22-A3E2-4B5E-8EC3A7FD9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7144"/>
            <a:ext cx="1760482" cy="61523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548F71-1767-34E3-6DC9-0711F42317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3518" y="427144"/>
            <a:ext cx="1760482" cy="6152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6197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5800</TotalTime>
  <Words>870</Words>
  <Application>Microsoft Office PowerPoint</Application>
  <PresentationFormat>Экран (4:3)</PresentationFormat>
  <Paragraphs>74</Paragraphs>
  <Slides>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(Body)</vt:lpstr>
      <vt:lpstr>Calibri Light</vt:lpstr>
      <vt:lpstr>Times New Roman</vt:lpstr>
      <vt:lpstr>Тема Office</vt:lpstr>
      <vt:lpstr>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   ОСНОВНІ ПРІОРИТЕТНІ ТЕМАТИЧНІ НАПРЯМКИ ДЛЯ НАУКОВОЇ ШКОЛИ:  - Створення нових сучасних  методів дослідження якісної та асимптотичної поведінки, стійкості граничних режимів та методів керування розв’язків нескінченновимірних еволюційних рівнянь та включень із детермінованими та випадковими збуреннями.  - Основну увагу буде приділено початково-крайовим задачам для нелінійних включень у частинних похідних зі стохастичними та імпульсними збуреннями, включаючи стохастичні функціонально-диференціальні рівняння, встановленню умов глобальної розв’язності та регулярності розв’язків, стійкості та робаснтості притягуючих множин, методам оптимального керування та  дослідженню інваріантних мір.   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Maobuff</dc:creator>
  <cp:lastModifiedBy>test123</cp:lastModifiedBy>
  <cp:revision>369</cp:revision>
  <dcterms:created xsi:type="dcterms:W3CDTF">2022-09-25T15:53:18Z</dcterms:created>
  <dcterms:modified xsi:type="dcterms:W3CDTF">2025-12-02T11:20:16Z</dcterms:modified>
</cp:coreProperties>
</file>