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458" r:id="rId2"/>
    <p:sldId id="400" r:id="rId3"/>
    <p:sldId id="442" r:id="rId4"/>
    <p:sldId id="455" r:id="rId5"/>
    <p:sldId id="445" r:id="rId6"/>
    <p:sldId id="457" r:id="rId7"/>
    <p:sldId id="456" r:id="rId8"/>
    <p:sldId id="30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B5C"/>
    <a:srgbClr val="E7E6E6"/>
    <a:srgbClr val="F1BE3F"/>
    <a:srgbClr val="F17F3F"/>
    <a:srgbClr val="C00000"/>
    <a:srgbClr val="E5E5E5"/>
    <a:srgbClr val="898989"/>
    <a:srgbClr val="FF3300"/>
    <a:srgbClr val="FF9933"/>
    <a:srgbClr val="126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69" autoAdjust="0"/>
    <p:restoredTop sz="95946" autoAdjust="0"/>
  </p:normalViewPr>
  <p:slideViewPr>
    <p:cSldViewPr snapToGrid="0">
      <p:cViewPr varScale="1">
        <p:scale>
          <a:sx n="106" d="100"/>
          <a:sy n="106" d="100"/>
        </p:scale>
        <p:origin x="177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E96AB-D501-4137-8CE0-41C66B7F0A1D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95F40F7-405D-4044-A665-29C992D3A7A2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«МІЖНАРОДНЕ ПРАВО» </a:t>
          </a:r>
          <a:endParaRPr lang="uk-UA" sz="20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 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СУСПІЛЬНИЙ. МІЖНАРОДНІ ВІДНОСИН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д.ю.н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 МИЦИК ВСЕВОЛОД ВСЕВОЛОДОВИЧ</a:t>
          </a:r>
          <a:endParaRPr lang="uk-UA" sz="14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just">
            <a:lnSpc>
              <a:spcPct val="90000"/>
            </a:lnSpc>
            <a:spcAft>
              <a:spcPct val="35000"/>
            </a:spcAft>
          </a:pPr>
          <a:endParaRPr lang="uk-UA" sz="14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907FAC-83D2-494C-93E5-EF6C78E2ABF9}" type="parTrans" cxnId="{E4D97436-116B-4A16-B49D-3690AE1CED42}">
      <dgm:prSet/>
      <dgm:spPr/>
      <dgm:t>
        <a:bodyPr/>
        <a:lstStyle/>
        <a:p>
          <a:endParaRPr lang="uk-UA"/>
        </a:p>
      </dgm:t>
    </dgm:pt>
    <dgm:pt modelId="{098A7BF9-1C2A-4FEA-96CF-9042FA7D1FB6}" type="sibTrans" cxnId="{E4D97436-116B-4A16-B49D-3690AE1CED42}">
      <dgm:prSet/>
      <dgm:spPr/>
      <dgm:t>
        <a:bodyPr/>
        <a:lstStyle/>
        <a:p>
          <a:endParaRPr lang="uk-UA"/>
        </a:p>
      </dgm:t>
    </dgm:pt>
    <dgm:pt modelId="{FC3438E9-7D6C-4105-9041-CA9F2CBFE6BE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endParaRPr lang="uk-UA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gm:t>
    </dgm:pt>
    <dgm:pt modelId="{D20D184D-0A5F-4102-8647-4B20E616CF57}" type="parTrans" cxnId="{3BD90063-ADEA-4A75-8144-A3894A5E6FEA}">
      <dgm:prSet/>
      <dgm:spPr/>
      <dgm:t>
        <a:bodyPr/>
        <a:lstStyle/>
        <a:p>
          <a:endParaRPr lang="uk-UA"/>
        </a:p>
      </dgm:t>
    </dgm:pt>
    <dgm:pt modelId="{0CAB6B35-5726-43AB-A095-D22CBD884E1F}" type="sibTrans" cxnId="{3BD90063-ADEA-4A75-8144-A3894A5E6FEA}">
      <dgm:prSet/>
      <dgm:spPr/>
      <dgm:t>
        <a:bodyPr/>
        <a:lstStyle/>
        <a:p>
          <a:endParaRPr lang="uk-UA"/>
        </a:p>
      </dgm:t>
    </dgm:pt>
    <dgm:pt modelId="{AEFB61C3-5B0D-4685-9F87-864FC6B3854A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 (ЄС), </a:t>
          </a:r>
          <a:r>
            <a:rPr lang="en-US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US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USAID)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/3 (МОН)</a:t>
          </a:r>
          <a:r>
            <a:rPr lang="en-US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1 (VUAIS)  </a:t>
          </a:r>
          <a:endParaRPr lang="uk-UA" sz="13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32317C-ED18-4102-BD8B-B972F90B9556}" type="parTrans" cxnId="{3B712449-D2DB-4DAD-904B-135D21C209C2}">
      <dgm:prSet/>
      <dgm:spPr/>
      <dgm:t>
        <a:bodyPr/>
        <a:lstStyle/>
        <a:p>
          <a:endParaRPr lang="uk-UA"/>
        </a:p>
      </dgm:t>
    </dgm:pt>
    <dgm:pt modelId="{209E05B0-DB50-4875-8102-59448C1C0940}" type="sibTrans" cxnId="{3B712449-D2DB-4DAD-904B-135D21C209C2}">
      <dgm:prSet/>
      <dgm:spPr/>
      <dgm:t>
        <a:bodyPr/>
        <a:lstStyle/>
        <a:p>
          <a:endParaRPr lang="uk-UA"/>
        </a:p>
      </dgm:t>
    </dgm:pt>
    <dgm:pt modelId="{6A00A6AC-04A0-4E74-A78E-6E4D2DD571D8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- 5</a:t>
          </a:r>
          <a:endParaRPr lang="uk-UA" sz="12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  - 5</a:t>
          </a:r>
          <a:endParaRPr lang="uk-UA" sz="12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- 20</a:t>
          </a:r>
          <a:endParaRPr lang="uk-UA" sz="12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C8CC96-5146-412D-85EE-0F0CDCAC8142}" type="parTrans" cxnId="{E93D3F83-5022-4CE9-99A6-B8245F579BE1}">
      <dgm:prSet/>
      <dgm:spPr/>
      <dgm:t>
        <a:bodyPr/>
        <a:lstStyle/>
        <a:p>
          <a:endParaRPr lang="uk-UA"/>
        </a:p>
      </dgm:t>
    </dgm:pt>
    <dgm:pt modelId="{2F316B69-DB7B-4889-9C72-AD5C53D52BBC}" type="sibTrans" cxnId="{E93D3F83-5022-4CE9-99A6-B8245F579BE1}">
      <dgm:prSet/>
      <dgm:spPr/>
      <dgm:t>
        <a:bodyPr/>
        <a:lstStyle/>
        <a:p>
          <a:endParaRPr lang="uk-UA"/>
        </a:p>
      </dgm:t>
    </dgm:pt>
    <dgm:pt modelId="{0ED363B5-5796-4BE8-B1FD-362AC771DBC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algn="ctr"/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 </a:t>
          </a:r>
          <a:r>
            <a:rPr lang="uk-UA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347</a:t>
          </a:r>
        </a:p>
      </dgm:t>
    </dgm:pt>
    <dgm:pt modelId="{875DDEBF-4C20-43CB-8CAB-61D92990B447}" type="parTrans" cxnId="{68797747-7841-46D3-B32B-FD69614BD0ED}">
      <dgm:prSet/>
      <dgm:spPr/>
      <dgm:t>
        <a:bodyPr/>
        <a:lstStyle/>
        <a:p>
          <a:endParaRPr lang="uk-UA"/>
        </a:p>
      </dgm:t>
    </dgm:pt>
    <dgm:pt modelId="{6FE29189-CEC2-4805-8956-42684DF8964A}" type="sibTrans" cxnId="{68797747-7841-46D3-B32B-FD69614BD0ED}">
      <dgm:prSet/>
      <dgm:spPr/>
      <dgm:t>
        <a:bodyPr/>
        <a:lstStyle/>
        <a:p>
          <a:endParaRPr lang="uk-UA"/>
        </a:p>
      </dgm:t>
    </dgm:pt>
    <dgm:pt modelId="{0F920F33-BF34-483A-BAD2-647647CAAF5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303</a:t>
          </a:r>
          <a:r>
            <a:rPr lang="uk-UA" sz="1300" b="1" i="0" u="none" dirty="0">
              <a:solidFill>
                <a:srgbClr val="002060"/>
              </a:solidFill>
            </a:rPr>
            <a:t>,</a:t>
          </a:r>
          <a:r>
            <a:rPr lang="uk-UA" sz="1100" b="1" i="0" u="none" dirty="0">
              <a:solidFill>
                <a:srgbClr val="002060"/>
              </a:solidFill>
            </a:rPr>
            <a:t> </a:t>
          </a:r>
          <a:r>
            <a:rPr lang="uk-UA" sz="1300" b="1" i="0" u="none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300" b="1" i="0" u="none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21</a:t>
          </a:r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endParaRPr lang="uk-UA" sz="1300" b="1" dirty="0">
            <a:solidFill>
              <a:srgbClr val="002060"/>
            </a:solidFill>
          </a:endParaRPr>
        </a:p>
      </dgm:t>
    </dgm:pt>
    <dgm:pt modelId="{17FE2684-D09B-4E3E-ACD0-041B75E963E4}" type="parTrans" cxnId="{AE410531-811B-4BD3-AD31-BD5E0CDF6828}">
      <dgm:prSet/>
      <dgm:spPr/>
      <dgm:t>
        <a:bodyPr/>
        <a:lstStyle/>
        <a:p>
          <a:endParaRPr lang="uk-UA"/>
        </a:p>
      </dgm:t>
    </dgm:pt>
    <dgm:pt modelId="{65D8420A-5E03-4066-AB76-6478CA2DD6D5}" type="sibTrans" cxnId="{AE410531-811B-4BD3-AD31-BD5E0CDF6828}">
      <dgm:prSet/>
      <dgm:spPr/>
      <dgm:t>
        <a:bodyPr/>
        <a:lstStyle/>
        <a:p>
          <a:endParaRPr lang="uk-UA"/>
        </a:p>
      </dgm:t>
    </dgm:pt>
    <dgm:pt modelId="{19BF8922-8EA2-4710-8959-9DC9C49F7E6F}">
      <dgm:prSet phldrT="[Текст]"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dirty="0"/>
            <a:t> - </a:t>
          </a:r>
          <a:r>
            <a:rPr lang="uk-UA" sz="1400" b="1" i="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0EEB47-654F-46F3-9C52-E999D53C7070}" type="parTrans" cxnId="{AB1D9BE2-B308-4DB0-8111-5D89AB4614A4}">
      <dgm:prSet/>
      <dgm:spPr/>
      <dgm:t>
        <a:bodyPr/>
        <a:lstStyle/>
        <a:p>
          <a:endParaRPr lang="uk-UA"/>
        </a:p>
      </dgm:t>
    </dgm:pt>
    <dgm:pt modelId="{5E65909B-0FCE-49D8-AB00-8A42057B482A}" type="sibTrans" cxnId="{AB1D9BE2-B308-4DB0-8111-5D89AB4614A4}">
      <dgm:prSet/>
      <dgm:spPr/>
      <dgm:t>
        <a:bodyPr/>
        <a:lstStyle/>
        <a:p>
          <a:endParaRPr lang="uk-UA"/>
        </a:p>
      </dgm:t>
    </dgm:pt>
    <dgm:pt modelId="{1CE422DA-8EB3-4EDC-8757-7CC7C1A04EB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gm:t>
    </dgm:pt>
    <dgm:pt modelId="{0ACA4D57-A973-4B99-B60B-FCDE92F0F2C5}" type="parTrans" cxnId="{DF8F54DD-4E26-4351-AA12-CF890BF4C821}">
      <dgm:prSet/>
      <dgm:spPr/>
      <dgm:t>
        <a:bodyPr/>
        <a:lstStyle/>
        <a:p>
          <a:endParaRPr lang="uk-UA"/>
        </a:p>
      </dgm:t>
    </dgm:pt>
    <dgm:pt modelId="{059785EB-3DB6-480F-A351-404555447C1A}" type="sibTrans" cxnId="{DF8F54DD-4E26-4351-AA12-CF890BF4C821}">
      <dgm:prSet/>
      <dgm:spPr/>
      <dgm:t>
        <a:bodyPr/>
        <a:lstStyle/>
        <a:p>
          <a:endParaRPr lang="uk-UA"/>
        </a:p>
      </dgm:t>
    </dgm:pt>
    <dgm:pt modelId="{00C13383-F156-4E45-8A07-134BD1E14D2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i="0" u="none" dirty="0">
              <a:solidFill>
                <a:srgbClr val="002060"/>
              </a:solidFill>
            </a:rPr>
            <a:t>- </a:t>
          </a:r>
          <a:r>
            <a:rPr lang="uk-UA" sz="14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</a:t>
          </a:r>
          <a:endParaRPr lang="uk-UA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5A92D6-09E9-464F-92D5-69207DC01FC2}" type="parTrans" cxnId="{F7335E63-E8C5-4CE6-BF4E-EF1983EE71C0}">
      <dgm:prSet/>
      <dgm:spPr/>
      <dgm:t>
        <a:bodyPr/>
        <a:lstStyle/>
        <a:p>
          <a:endParaRPr lang="uk-UA"/>
        </a:p>
      </dgm:t>
    </dgm:pt>
    <dgm:pt modelId="{2D570DF2-8CAC-479E-9EBF-751EC5A7E66F}" type="sibTrans" cxnId="{F7335E63-E8C5-4CE6-BF4E-EF1983EE71C0}">
      <dgm:prSet/>
      <dgm:spPr/>
      <dgm:t>
        <a:bodyPr/>
        <a:lstStyle/>
        <a:p>
          <a:endParaRPr lang="uk-UA"/>
        </a:p>
      </dgm:t>
    </dgm:pt>
    <dgm:pt modelId="{651384FA-AB2A-415E-9A00-16653E942419}">
      <dgm:prSet/>
      <dgm:spPr/>
      <dgm:t>
        <a:bodyPr/>
        <a:lstStyle/>
        <a:p>
          <a:endParaRPr lang="uk-UA" dirty="0"/>
        </a:p>
      </dgm:t>
    </dgm:pt>
    <dgm:pt modelId="{89868624-1710-42AE-A522-7185A526FDCB}" type="parTrans" cxnId="{CB2ACEE7-6D3D-472F-87AC-90CEB5529EDE}">
      <dgm:prSet/>
      <dgm:spPr/>
      <dgm:t>
        <a:bodyPr/>
        <a:lstStyle/>
        <a:p>
          <a:endParaRPr lang="uk-UA"/>
        </a:p>
      </dgm:t>
    </dgm:pt>
    <dgm:pt modelId="{03318D08-608D-457D-8C3C-4D1170BC7AC5}" type="sibTrans" cxnId="{CB2ACEE7-6D3D-472F-87AC-90CEB5529EDE}">
      <dgm:prSet/>
      <dgm:spPr/>
      <dgm:t>
        <a:bodyPr/>
        <a:lstStyle/>
        <a:p>
          <a:endParaRPr lang="uk-UA"/>
        </a:p>
      </dgm:t>
    </dgm:pt>
    <dgm:pt modelId="{0F94ADFA-B57F-4ED1-BCB6-FD5C23FDBB19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dirty="0">
              <a:solidFill>
                <a:srgbClr val="002060"/>
              </a:solidFill>
            </a:rPr>
            <a:t> 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</a:t>
          </a:r>
        </a:p>
      </dgm:t>
    </dgm:pt>
    <dgm:pt modelId="{D57836B6-48E8-45C0-9099-070605AEA1D2}" type="parTrans" cxnId="{17C24FB5-5EA6-45A7-BA44-E0F87B596FCE}">
      <dgm:prSet/>
      <dgm:spPr/>
      <dgm:t>
        <a:bodyPr/>
        <a:lstStyle/>
        <a:p>
          <a:endParaRPr lang="uk-UA"/>
        </a:p>
      </dgm:t>
    </dgm:pt>
    <dgm:pt modelId="{094A2FD7-ED3B-4E2F-88E5-D6E9742B0689}" type="sibTrans" cxnId="{17C24FB5-5EA6-45A7-BA44-E0F87B596FCE}">
      <dgm:prSet/>
      <dgm:spPr/>
      <dgm:t>
        <a:bodyPr/>
        <a:lstStyle/>
        <a:p>
          <a:endParaRPr lang="uk-UA"/>
        </a:p>
      </dgm:t>
    </dgm:pt>
    <dgm:pt modelId="{C5425FBE-F5C2-4FD2-A303-15160A7B568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ФІЛОСОФІЇ/ АСПІРАНТІВ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4/38</a:t>
          </a:r>
        </a:p>
      </dgm:t>
    </dgm:pt>
    <dgm:pt modelId="{5D694753-8AA6-4D37-8A1E-52BE7EE38E5A}" type="parTrans" cxnId="{BCADF9A1-C20A-4541-9409-FBA9D509F82E}">
      <dgm:prSet/>
      <dgm:spPr/>
      <dgm:t>
        <a:bodyPr/>
        <a:lstStyle/>
        <a:p>
          <a:endParaRPr lang="uk-UA"/>
        </a:p>
      </dgm:t>
    </dgm:pt>
    <dgm:pt modelId="{47EF760F-EE37-4788-BB83-59378F871568}" type="sibTrans" cxnId="{BCADF9A1-C20A-4541-9409-FBA9D509F82E}">
      <dgm:prSet/>
      <dgm:spPr/>
      <dgm:t>
        <a:bodyPr/>
        <a:lstStyle/>
        <a:p>
          <a:endParaRPr lang="uk-UA"/>
        </a:p>
      </dgm:t>
    </dgm:pt>
    <dgm:pt modelId="{A2F1243A-17EB-4801-9F7D-42C2D0B0BF4B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</a:t>
          </a:r>
          <a:r>
            <a: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ru-RU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209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43C879-A267-4A53-8EF4-765E40030FAB}" type="parTrans" cxnId="{29C155C5-06A2-40D5-8C06-1853C6202AF5}">
      <dgm:prSet/>
      <dgm:spPr/>
      <dgm:t>
        <a:bodyPr/>
        <a:lstStyle/>
        <a:p>
          <a:endParaRPr lang="uk-UA"/>
        </a:p>
      </dgm:t>
    </dgm:pt>
    <dgm:pt modelId="{88662FAB-2145-4D4D-879F-F7F6A228989E}" type="sibTrans" cxnId="{29C155C5-06A2-40D5-8C06-1853C6202AF5}">
      <dgm:prSet/>
      <dgm:spPr/>
      <dgm:t>
        <a:bodyPr/>
        <a:lstStyle/>
        <a:p>
          <a:endParaRPr lang="uk-UA"/>
        </a:p>
      </dgm:t>
    </dgm:pt>
    <dgm:pt modelId="{2411E29C-2784-4283-BC83-D9BA5AFEC056}">
      <dgm:prSet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УСЬОГО: 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76</a:t>
          </a:r>
        </a:p>
      </dgm:t>
    </dgm:pt>
    <dgm:pt modelId="{CE93B17D-B820-48B0-A9E9-9962010E3575}" type="sibTrans" cxnId="{0D63468C-3503-40FE-A6D9-E6CC023942B9}">
      <dgm:prSet/>
      <dgm:spPr/>
      <dgm:t>
        <a:bodyPr/>
        <a:lstStyle/>
        <a:p>
          <a:endParaRPr lang="uk-UA"/>
        </a:p>
      </dgm:t>
    </dgm:pt>
    <dgm:pt modelId="{66D392BD-4BA1-49BD-98C0-93DEAE2442F7}" type="parTrans" cxnId="{0D63468C-3503-40FE-A6D9-E6CC023942B9}">
      <dgm:prSet/>
      <dgm:spPr/>
      <dgm:t>
        <a:bodyPr/>
        <a:lstStyle/>
        <a:p>
          <a:endParaRPr lang="uk-UA"/>
        </a:p>
      </dgm:t>
    </dgm:pt>
    <dgm:pt modelId="{6640DF00-382A-4790-8A60-A9102DE55F90}">
      <dgm:prSet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</a:t>
          </a:r>
          <a:r>
            <a:rPr lang="uk-UA" sz="1300" b="0" i="0" u="none" dirty="0">
              <a:solidFill>
                <a:srgbClr val="002060"/>
              </a:solidFill>
            </a:rPr>
            <a:t>-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67C381-F098-4619-8DB2-B34B9C437380}" type="parTrans" cxnId="{345042E3-D0A0-4EE2-A803-525FEA6BFE9A}">
      <dgm:prSet/>
      <dgm:spPr/>
      <dgm:t>
        <a:bodyPr/>
        <a:lstStyle/>
        <a:p>
          <a:endParaRPr lang="uk-UA"/>
        </a:p>
      </dgm:t>
    </dgm:pt>
    <dgm:pt modelId="{244D5971-CB04-4AE2-8D82-C371FCB95EE1}" type="sibTrans" cxnId="{345042E3-D0A0-4EE2-A803-525FEA6BFE9A}">
      <dgm:prSet/>
      <dgm:spPr/>
      <dgm:t>
        <a:bodyPr/>
        <a:lstStyle/>
        <a:p>
          <a:endParaRPr lang="uk-UA"/>
        </a:p>
      </dgm:t>
    </dgm:pt>
    <dgm:pt modelId="{4E0118DB-5E4B-4455-8210-6807C128374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737477-DABF-429B-9D22-CE5CC3E3EF03}" type="parTrans" cxnId="{683DBE16-423A-4EEA-B74C-D489BC9D76F2}">
      <dgm:prSet/>
      <dgm:spPr/>
      <dgm:t>
        <a:bodyPr/>
        <a:lstStyle/>
        <a:p>
          <a:endParaRPr lang="uk-UA"/>
        </a:p>
      </dgm:t>
    </dgm:pt>
    <dgm:pt modelId="{A768E208-FDE4-4DD1-92FA-A2EF99FF3619}" type="sibTrans" cxnId="{683DBE16-423A-4EEA-B74C-D489BC9D76F2}">
      <dgm:prSet/>
      <dgm:spPr/>
      <dgm:t>
        <a:bodyPr/>
        <a:lstStyle/>
        <a:p>
          <a:endParaRPr lang="uk-UA"/>
        </a:p>
      </dgm:t>
    </dgm:pt>
    <dgm:pt modelId="{DDF3FB9B-ECDE-4E01-81FE-163E920A355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 24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/0</a:t>
          </a:r>
        </a:p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ВИСТАВКИ</a:t>
          </a:r>
        </a:p>
      </dgm:t>
    </dgm:pt>
    <dgm:pt modelId="{72BE2F1F-283F-47DA-9A9E-A92C509201C3}" type="parTrans" cxnId="{DCCE9CF6-F1A4-4E62-96F6-5B7D91876D6C}">
      <dgm:prSet/>
      <dgm:spPr/>
      <dgm:t>
        <a:bodyPr/>
        <a:lstStyle/>
        <a:p>
          <a:endParaRPr lang="uk-UA"/>
        </a:p>
      </dgm:t>
    </dgm:pt>
    <dgm:pt modelId="{0467A1BF-A796-44FF-A490-36DC583CFC9A}" type="sibTrans" cxnId="{DCCE9CF6-F1A4-4E62-96F6-5B7D91876D6C}">
      <dgm:prSet/>
      <dgm:spPr/>
      <dgm:t>
        <a:bodyPr/>
        <a:lstStyle/>
        <a:p>
          <a:endParaRPr lang="uk-UA"/>
        </a:p>
      </dgm:t>
    </dgm:pt>
    <dgm:pt modelId="{C9C938D7-B228-4BCC-9563-D0CA0319539E}" type="pres">
      <dgm:prSet presAssocID="{427E96AB-D501-4137-8CE0-41C66B7F0A1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39A72A11-1F36-4C42-B8B9-12014AA6E23D}" type="pres">
      <dgm:prSet presAssocID="{427E96AB-D501-4137-8CE0-41C66B7F0A1D}" presName="outerBox" presStyleCnt="0"/>
      <dgm:spPr/>
    </dgm:pt>
    <dgm:pt modelId="{477F3AE4-A540-41FD-B34F-488318366CDF}" type="pres">
      <dgm:prSet presAssocID="{427E96AB-D501-4137-8CE0-41C66B7F0A1D}" presName="outerBoxParent" presStyleLbl="node1" presStyleIdx="0" presStyleCnt="3" custLinFactNeighborY="-706"/>
      <dgm:spPr/>
    </dgm:pt>
    <dgm:pt modelId="{D775FA9D-8AC5-45DC-BF5C-7F2CB28B4F25}" type="pres">
      <dgm:prSet presAssocID="{427E96AB-D501-4137-8CE0-41C66B7F0A1D}" presName="outerBoxChildren" presStyleCnt="0"/>
      <dgm:spPr/>
    </dgm:pt>
    <dgm:pt modelId="{4F43ACFC-758A-4026-9505-1263B075C890}" type="pres">
      <dgm:prSet presAssocID="{1CE422DA-8EB3-4EDC-8757-7CC7C1A04EB3}" presName="oChild" presStyleLbl="fgAcc1" presStyleIdx="0" presStyleCnt="13" custScaleX="122941" custLinFactY="-2783" custLinFactNeighborX="6741" custLinFactNeighborY="-100000">
        <dgm:presLayoutVars>
          <dgm:bulletEnabled val="1"/>
        </dgm:presLayoutVars>
      </dgm:prSet>
      <dgm:spPr/>
    </dgm:pt>
    <dgm:pt modelId="{57DC0478-3742-4FDE-9FD2-38F8F22B8F8C}" type="pres">
      <dgm:prSet presAssocID="{059785EB-3DB6-480F-A351-404555447C1A}" presName="outerSibTrans" presStyleCnt="0"/>
      <dgm:spPr/>
    </dgm:pt>
    <dgm:pt modelId="{1A6C32FE-EF22-466C-9C50-3501C3975E80}" type="pres">
      <dgm:prSet presAssocID="{00C13383-F156-4E45-8A07-134BD1E14D25}" presName="oChild" presStyleLbl="fgAcc1" presStyleIdx="1" presStyleCnt="13" custScaleX="124641" custLinFactY="7520" custLinFactNeighborX="4346" custLinFactNeighborY="100000">
        <dgm:presLayoutVars>
          <dgm:bulletEnabled val="1"/>
        </dgm:presLayoutVars>
      </dgm:prSet>
      <dgm:spPr/>
    </dgm:pt>
    <dgm:pt modelId="{9D0C740B-BA92-4063-866E-A2B02A460F9B}" type="pres">
      <dgm:prSet presAssocID="{2D570DF2-8CAC-479E-9EBF-751EC5A7E66F}" presName="outerSibTrans" presStyleCnt="0"/>
      <dgm:spPr/>
    </dgm:pt>
    <dgm:pt modelId="{B04F5F9A-8E35-4FF6-9BD3-2E20C532EA93}" type="pres">
      <dgm:prSet presAssocID="{0F94ADFA-B57F-4ED1-BCB6-FD5C23FDBB19}" presName="oChild" presStyleLbl="fgAcc1" presStyleIdx="2" presStyleCnt="13" custScaleX="120867" custLinFactY="9203" custLinFactNeighborX="4459" custLinFactNeighborY="100000">
        <dgm:presLayoutVars>
          <dgm:bulletEnabled val="1"/>
        </dgm:presLayoutVars>
      </dgm:prSet>
      <dgm:spPr/>
    </dgm:pt>
    <dgm:pt modelId="{7A3C4CAF-5C7A-4426-A3D7-20AFE25115AE}" type="pres">
      <dgm:prSet presAssocID="{094A2FD7-ED3B-4E2F-88E5-D6E9742B0689}" presName="outerSibTrans" presStyleCnt="0"/>
      <dgm:spPr/>
    </dgm:pt>
    <dgm:pt modelId="{1822C5EC-9E7D-472B-AB87-5DE2F2761A88}" type="pres">
      <dgm:prSet presAssocID="{C5425FBE-F5C2-4FD2-A303-15160A7B568E}" presName="oChild" presStyleLbl="fgAcc1" presStyleIdx="3" presStyleCnt="13" custScaleX="120869" custScaleY="113711" custLinFactY="9058" custLinFactNeighborX="3831" custLinFactNeighborY="100000">
        <dgm:presLayoutVars>
          <dgm:bulletEnabled val="1"/>
        </dgm:presLayoutVars>
      </dgm:prSet>
      <dgm:spPr/>
    </dgm:pt>
    <dgm:pt modelId="{3952FBD8-251E-4A24-AB84-205A6A9E2C2A}" type="pres">
      <dgm:prSet presAssocID="{47EF760F-EE37-4788-BB83-59378F871568}" presName="outerSibTrans" presStyleCnt="0"/>
      <dgm:spPr/>
    </dgm:pt>
    <dgm:pt modelId="{72C3EC71-1002-4613-9D37-C07DAE7AFD62}" type="pres">
      <dgm:prSet presAssocID="{A2F1243A-17EB-4801-9F7D-42C2D0B0BF4B}" presName="oChild" presStyleLbl="fgAcc1" presStyleIdx="4" presStyleCnt="13" custScaleX="117038" custLinFactY="94794" custLinFactNeighborX="4431" custLinFactNeighborY="100000">
        <dgm:presLayoutVars>
          <dgm:bulletEnabled val="1"/>
        </dgm:presLayoutVars>
      </dgm:prSet>
      <dgm:spPr/>
    </dgm:pt>
    <dgm:pt modelId="{4527C497-462E-4680-83E3-C0C4824B18EA}" type="pres">
      <dgm:prSet presAssocID="{88662FAB-2145-4D4D-879F-F7F6A228989E}" presName="outerSibTrans" presStyleCnt="0"/>
      <dgm:spPr/>
    </dgm:pt>
    <dgm:pt modelId="{08BD1CF2-5CA0-4735-AD48-2EE119595BC0}" type="pres">
      <dgm:prSet presAssocID="{2411E29C-2784-4283-BC83-D9BA5AFEC056}" presName="oChild" presStyleLbl="fgAcc1" presStyleIdx="5" presStyleCnt="13" custScaleX="117432" custScaleY="83105" custLinFactY="-87522" custLinFactNeighborX="3999" custLinFactNeighborY="-100000">
        <dgm:presLayoutVars>
          <dgm:bulletEnabled val="1"/>
        </dgm:presLayoutVars>
      </dgm:prSet>
      <dgm:spPr/>
    </dgm:pt>
    <dgm:pt modelId="{9EF5FD3D-EDA4-4B3A-BB94-39D71864EC86}" type="pres">
      <dgm:prSet presAssocID="{427E96AB-D501-4137-8CE0-41C66B7F0A1D}" presName="middleBox" presStyleCnt="0"/>
      <dgm:spPr/>
    </dgm:pt>
    <dgm:pt modelId="{47F79A6C-3224-4642-82F3-C3E6F0979F3D}" type="pres">
      <dgm:prSet presAssocID="{427E96AB-D501-4137-8CE0-41C66B7F0A1D}" presName="middleBoxParent" presStyleLbl="node1" presStyleIdx="1" presStyleCnt="3" custScaleY="108804" custLinFactNeighborX="1786" custLinFactNeighborY="2836"/>
      <dgm:spPr/>
    </dgm:pt>
    <dgm:pt modelId="{2DFD7BCF-1022-4FE7-B2F8-D48C5D6F8468}" type="pres">
      <dgm:prSet presAssocID="{427E96AB-D501-4137-8CE0-41C66B7F0A1D}" presName="middleBoxChildren" presStyleCnt="0"/>
      <dgm:spPr/>
    </dgm:pt>
    <dgm:pt modelId="{F437371E-4AF1-4AED-A32D-413B92227BDE}" type="pres">
      <dgm:prSet presAssocID="{AEFB61C3-5B0D-4685-9F87-864FC6B3854A}" presName="mChild" presStyleLbl="fgAcc1" presStyleIdx="6" presStyleCnt="13" custScaleX="153038" custScaleY="1283385" custLinFactY="-735450" custLinFactNeighborX="39922" custLinFactNeighborY="-800000">
        <dgm:presLayoutVars>
          <dgm:bulletEnabled val="1"/>
        </dgm:presLayoutVars>
      </dgm:prSet>
      <dgm:spPr/>
    </dgm:pt>
    <dgm:pt modelId="{7665BF50-A46A-40BA-84DC-347FD3070460}" type="pres">
      <dgm:prSet presAssocID="{209E05B0-DB50-4875-8102-59448C1C0940}" presName="middleSibTrans" presStyleCnt="0"/>
      <dgm:spPr/>
    </dgm:pt>
    <dgm:pt modelId="{3D4C9E29-1AE2-4DE0-A6D4-101E521C232A}" type="pres">
      <dgm:prSet presAssocID="{6A00A6AC-04A0-4E74-A78E-6E4D2DD571D8}" presName="mChild" presStyleLbl="fgAcc1" presStyleIdx="7" presStyleCnt="13" custScaleX="156946" custScaleY="2000000" custLinFactY="-354906" custLinFactNeighborX="36142" custLinFactNeighborY="-400000">
        <dgm:presLayoutVars>
          <dgm:bulletEnabled val="1"/>
        </dgm:presLayoutVars>
      </dgm:prSet>
      <dgm:spPr/>
    </dgm:pt>
    <dgm:pt modelId="{8D844804-920F-4BEE-BBCB-C6447D25EC46}" type="pres">
      <dgm:prSet presAssocID="{2F316B69-DB7B-4889-9C72-AD5C53D52BBC}" presName="middleSibTrans" presStyleCnt="0"/>
      <dgm:spPr/>
    </dgm:pt>
    <dgm:pt modelId="{B79743AE-99C5-4461-A66C-A7E146387A7D}" type="pres">
      <dgm:prSet presAssocID="{DDF3FB9B-ECDE-4E01-81FE-163E920A3555}" presName="mChild" presStyleLbl="fgAcc1" presStyleIdx="8" presStyleCnt="13" custScaleX="153727" custScaleY="1629093" custLinFactY="212042" custLinFactNeighborX="32014" custLinFactNeighborY="300000">
        <dgm:presLayoutVars>
          <dgm:bulletEnabled val="1"/>
        </dgm:presLayoutVars>
      </dgm:prSet>
      <dgm:spPr/>
    </dgm:pt>
    <dgm:pt modelId="{F3D20687-B463-427C-836F-822676AA5175}" type="pres">
      <dgm:prSet presAssocID="{427E96AB-D501-4137-8CE0-41C66B7F0A1D}" presName="centerBox" presStyleCnt="0"/>
      <dgm:spPr/>
    </dgm:pt>
    <dgm:pt modelId="{B4C01BCD-1B62-47AA-B5C6-CE2AA90DC55E}" type="pres">
      <dgm:prSet presAssocID="{427E96AB-D501-4137-8CE0-41C66B7F0A1D}" presName="centerBoxParent" presStyleLbl="node1" presStyleIdx="2" presStyleCnt="3" custScaleX="82346" custScaleY="126545" custLinFactNeighborX="10432" custLinFactNeighborY="-4077"/>
      <dgm:spPr/>
    </dgm:pt>
    <dgm:pt modelId="{A1C4C798-856B-48F3-B8B8-6BBD6FA57D41}" type="pres">
      <dgm:prSet presAssocID="{427E96AB-D501-4137-8CE0-41C66B7F0A1D}" presName="centerBoxChildren" presStyleCnt="0"/>
      <dgm:spPr/>
    </dgm:pt>
    <dgm:pt modelId="{C59A97AF-D4B1-48DD-B583-6875200FF638}" type="pres">
      <dgm:prSet presAssocID="{0F920F33-BF34-483A-BAD2-647647CAAF56}" presName="cChild" presStyleLbl="fgAcc1" presStyleIdx="9" presStyleCnt="13" custScaleX="2000000" custScaleY="100488" custLinFactX="1910894" custLinFactNeighborX="2000000" custLinFactNeighborY="25578">
        <dgm:presLayoutVars>
          <dgm:bulletEnabled val="1"/>
        </dgm:presLayoutVars>
      </dgm:prSet>
      <dgm:spPr/>
    </dgm:pt>
    <dgm:pt modelId="{401E0774-C735-4A81-ADB5-2C7BDB75BCBD}" type="pres">
      <dgm:prSet presAssocID="{65D8420A-5E03-4066-AB76-6478CA2DD6D5}" presName="centerSibTrans" presStyleCnt="0"/>
      <dgm:spPr/>
    </dgm:pt>
    <dgm:pt modelId="{982E7EB3-F3EC-45EF-BCB0-7F7543DCCCC4}" type="pres">
      <dgm:prSet presAssocID="{6640DF00-382A-4790-8A60-A9102DE55F90}" presName="cChild" presStyleLbl="fgAcc1" presStyleIdx="10" presStyleCnt="13" custScaleX="2000000" custScaleY="79878" custLinFactX="1467240" custLinFactNeighborX="1500000" custLinFactNeighborY="-77963">
        <dgm:presLayoutVars>
          <dgm:bulletEnabled val="1"/>
        </dgm:presLayoutVars>
      </dgm:prSet>
      <dgm:spPr/>
    </dgm:pt>
    <dgm:pt modelId="{7E179A99-9F08-4404-AADF-56ED8792BC21}" type="pres">
      <dgm:prSet presAssocID="{244D5971-CB04-4AE2-8D82-C371FCB95EE1}" presName="centerSibTrans" presStyleCnt="0"/>
      <dgm:spPr/>
    </dgm:pt>
    <dgm:pt modelId="{CAA12C97-1C1A-4E36-837B-A377520DBEAB}" type="pres">
      <dgm:prSet presAssocID="{19BF8922-8EA2-4710-8959-9DC9C49F7E6F}" presName="cChild" presStyleLbl="fgAcc1" presStyleIdx="11" presStyleCnt="13" custScaleX="2000000" custScaleY="60099" custLinFactX="1846922" custLinFactNeighborX="1900000" custLinFactNeighborY="-30133">
        <dgm:presLayoutVars>
          <dgm:bulletEnabled val="1"/>
        </dgm:presLayoutVars>
      </dgm:prSet>
      <dgm:spPr/>
    </dgm:pt>
    <dgm:pt modelId="{AAB76317-1F71-433B-8AB0-BAFD9AB47E29}" type="pres">
      <dgm:prSet presAssocID="{5E65909B-0FCE-49D8-AB00-8A42057B482A}" presName="centerSibTrans" presStyleCnt="0"/>
      <dgm:spPr/>
    </dgm:pt>
    <dgm:pt modelId="{1642ABAE-99EA-47B5-9BF6-C7BEE44410F8}" type="pres">
      <dgm:prSet presAssocID="{4E0118DB-5E4B-4455-8210-6807C1283746}" presName="cChild" presStyleLbl="fgAcc1" presStyleIdx="12" presStyleCnt="13" custScaleX="2000000" custScaleY="61858" custLinFactX="-1237812" custLinFactNeighborX="-1300000" custLinFactNeighborY="49677">
        <dgm:presLayoutVars>
          <dgm:bulletEnabled val="1"/>
        </dgm:presLayoutVars>
      </dgm:prSet>
      <dgm:spPr/>
    </dgm:pt>
  </dgm:ptLst>
  <dgm:cxnLst>
    <dgm:cxn modelId="{683DBE16-423A-4EEA-B74C-D489BC9D76F2}" srcId="{0ED363B5-5796-4BE8-B1FD-362AC771DBCE}" destId="{4E0118DB-5E4B-4455-8210-6807C1283746}" srcOrd="3" destOrd="0" parTransId="{DB737477-DABF-429B-9D22-CE5CC3E3EF03}" sibTransId="{A768E208-FDE4-4DD1-92FA-A2EF99FF3619}"/>
    <dgm:cxn modelId="{4865BF30-B407-49D3-9BD8-8B99F10D6B54}" type="presOf" srcId="{2411E29C-2784-4283-BC83-D9BA5AFEC056}" destId="{08BD1CF2-5CA0-4735-AD48-2EE119595BC0}" srcOrd="0" destOrd="0" presId="urn:microsoft.com/office/officeart/2005/8/layout/target2"/>
    <dgm:cxn modelId="{AE410531-811B-4BD3-AD31-BD5E0CDF6828}" srcId="{0ED363B5-5796-4BE8-B1FD-362AC771DBCE}" destId="{0F920F33-BF34-483A-BAD2-647647CAAF56}" srcOrd="0" destOrd="0" parTransId="{17FE2684-D09B-4E3E-ACD0-041B75E963E4}" sibTransId="{65D8420A-5E03-4066-AB76-6478CA2DD6D5}"/>
    <dgm:cxn modelId="{E4D97436-116B-4A16-B49D-3690AE1CED42}" srcId="{427E96AB-D501-4137-8CE0-41C66B7F0A1D}" destId="{195F40F7-405D-4044-A665-29C992D3A7A2}" srcOrd="0" destOrd="0" parTransId="{A3907FAC-83D2-494C-93E5-EF6C78E2ABF9}" sibTransId="{098A7BF9-1C2A-4FEA-96CF-9042FA7D1FB6}"/>
    <dgm:cxn modelId="{CDA1103C-94E4-4EE9-A4E8-D7300C975988}" type="presOf" srcId="{1CE422DA-8EB3-4EDC-8757-7CC7C1A04EB3}" destId="{4F43ACFC-758A-4026-9505-1263B075C890}" srcOrd="0" destOrd="0" presId="urn:microsoft.com/office/officeart/2005/8/layout/target2"/>
    <dgm:cxn modelId="{1604F95B-5027-430B-8321-D185DC48A921}" type="presOf" srcId="{195F40F7-405D-4044-A665-29C992D3A7A2}" destId="{477F3AE4-A540-41FD-B34F-488318366CDF}" srcOrd="0" destOrd="0" presId="urn:microsoft.com/office/officeart/2005/8/layout/target2"/>
    <dgm:cxn modelId="{A8D99D60-8A91-472B-8ADF-9C9DF4D4B4B9}" type="presOf" srcId="{0F920F33-BF34-483A-BAD2-647647CAAF56}" destId="{C59A97AF-D4B1-48DD-B583-6875200FF638}" srcOrd="0" destOrd="0" presId="urn:microsoft.com/office/officeart/2005/8/layout/target2"/>
    <dgm:cxn modelId="{3BD90063-ADEA-4A75-8144-A3894A5E6FEA}" srcId="{427E96AB-D501-4137-8CE0-41C66B7F0A1D}" destId="{FC3438E9-7D6C-4105-9041-CA9F2CBFE6BE}" srcOrd="1" destOrd="0" parTransId="{D20D184D-0A5F-4102-8647-4B20E616CF57}" sibTransId="{0CAB6B35-5726-43AB-A095-D22CBD884E1F}"/>
    <dgm:cxn modelId="{F7335E63-E8C5-4CE6-BF4E-EF1983EE71C0}" srcId="{195F40F7-405D-4044-A665-29C992D3A7A2}" destId="{00C13383-F156-4E45-8A07-134BD1E14D25}" srcOrd="1" destOrd="0" parTransId="{DE5A92D6-09E9-464F-92D5-69207DC01FC2}" sibTransId="{2D570DF2-8CAC-479E-9EBF-751EC5A7E66F}"/>
    <dgm:cxn modelId="{B1028645-696F-429A-9217-7AD69E99A88A}" type="presOf" srcId="{427E96AB-D501-4137-8CE0-41C66B7F0A1D}" destId="{C9C938D7-B228-4BCC-9563-D0CA0319539E}" srcOrd="0" destOrd="0" presId="urn:microsoft.com/office/officeart/2005/8/layout/target2"/>
    <dgm:cxn modelId="{68797747-7841-46D3-B32B-FD69614BD0ED}" srcId="{427E96AB-D501-4137-8CE0-41C66B7F0A1D}" destId="{0ED363B5-5796-4BE8-B1FD-362AC771DBCE}" srcOrd="2" destOrd="0" parTransId="{875DDEBF-4C20-43CB-8CAB-61D92990B447}" sibTransId="{6FE29189-CEC2-4805-8956-42684DF8964A}"/>
    <dgm:cxn modelId="{3B712449-D2DB-4DAD-904B-135D21C209C2}" srcId="{FC3438E9-7D6C-4105-9041-CA9F2CBFE6BE}" destId="{AEFB61C3-5B0D-4685-9F87-864FC6B3854A}" srcOrd="0" destOrd="0" parTransId="{8032317C-ED18-4102-BD8B-B972F90B9556}" sibTransId="{209E05B0-DB50-4875-8102-59448C1C0940}"/>
    <dgm:cxn modelId="{6B3CDE6F-9526-4C93-87FA-317EBE152A40}" type="presOf" srcId="{6A00A6AC-04A0-4E74-A78E-6E4D2DD571D8}" destId="{3D4C9E29-1AE2-4DE0-A6D4-101E521C232A}" srcOrd="0" destOrd="0" presId="urn:microsoft.com/office/officeart/2005/8/layout/target2"/>
    <dgm:cxn modelId="{F4D41B7E-D23D-4FAD-A8B7-BFCA026E7AF8}" type="presOf" srcId="{6640DF00-382A-4790-8A60-A9102DE55F90}" destId="{982E7EB3-F3EC-45EF-BCB0-7F7543DCCCC4}" srcOrd="0" destOrd="0" presId="urn:microsoft.com/office/officeart/2005/8/layout/target2"/>
    <dgm:cxn modelId="{E93D3F83-5022-4CE9-99A6-B8245F579BE1}" srcId="{FC3438E9-7D6C-4105-9041-CA9F2CBFE6BE}" destId="{6A00A6AC-04A0-4E74-A78E-6E4D2DD571D8}" srcOrd="1" destOrd="0" parTransId="{3FC8CC96-5146-412D-85EE-0F0CDCAC8142}" sibTransId="{2F316B69-DB7B-4889-9C72-AD5C53D52BBC}"/>
    <dgm:cxn modelId="{0D63468C-3503-40FE-A6D9-E6CC023942B9}" srcId="{195F40F7-405D-4044-A665-29C992D3A7A2}" destId="{2411E29C-2784-4283-BC83-D9BA5AFEC056}" srcOrd="5" destOrd="0" parTransId="{66D392BD-4BA1-49BD-98C0-93DEAE2442F7}" sibTransId="{CE93B17D-B820-48B0-A9E9-9962010E3575}"/>
    <dgm:cxn modelId="{3D82E08F-0985-4528-A0FC-68B5A05C4218}" type="presOf" srcId="{DDF3FB9B-ECDE-4E01-81FE-163E920A3555}" destId="{B79743AE-99C5-4461-A66C-A7E146387A7D}" srcOrd="0" destOrd="0" presId="urn:microsoft.com/office/officeart/2005/8/layout/target2"/>
    <dgm:cxn modelId="{50465190-B719-496F-9BD3-19164A19FDF9}" type="presOf" srcId="{0F94ADFA-B57F-4ED1-BCB6-FD5C23FDBB19}" destId="{B04F5F9A-8E35-4FF6-9BD3-2E20C532EA93}" srcOrd="0" destOrd="0" presId="urn:microsoft.com/office/officeart/2005/8/layout/target2"/>
    <dgm:cxn modelId="{C91B9995-8C30-4957-B33D-D9D5A628A538}" type="presOf" srcId="{AEFB61C3-5B0D-4685-9F87-864FC6B3854A}" destId="{F437371E-4AF1-4AED-A32D-413B92227BDE}" srcOrd="0" destOrd="0" presId="urn:microsoft.com/office/officeart/2005/8/layout/target2"/>
    <dgm:cxn modelId="{BCADF9A1-C20A-4541-9409-FBA9D509F82E}" srcId="{195F40F7-405D-4044-A665-29C992D3A7A2}" destId="{C5425FBE-F5C2-4FD2-A303-15160A7B568E}" srcOrd="3" destOrd="0" parTransId="{5D694753-8AA6-4D37-8A1E-52BE7EE38E5A}" sibTransId="{47EF760F-EE37-4788-BB83-59378F871568}"/>
    <dgm:cxn modelId="{9CF009AA-F1FA-4767-9CAC-E641987E027B}" type="presOf" srcId="{0ED363B5-5796-4BE8-B1FD-362AC771DBCE}" destId="{B4C01BCD-1B62-47AA-B5C6-CE2AA90DC55E}" srcOrd="0" destOrd="0" presId="urn:microsoft.com/office/officeart/2005/8/layout/target2"/>
    <dgm:cxn modelId="{17C24FB5-5EA6-45A7-BA44-E0F87B596FCE}" srcId="{195F40F7-405D-4044-A665-29C992D3A7A2}" destId="{0F94ADFA-B57F-4ED1-BCB6-FD5C23FDBB19}" srcOrd="2" destOrd="0" parTransId="{D57836B6-48E8-45C0-9099-070605AEA1D2}" sibTransId="{094A2FD7-ED3B-4E2F-88E5-D6E9742B0689}"/>
    <dgm:cxn modelId="{BB52CDBA-F893-4218-9EC1-C879BBA3E145}" type="presOf" srcId="{00C13383-F156-4E45-8A07-134BD1E14D25}" destId="{1A6C32FE-EF22-466C-9C50-3501C3975E80}" srcOrd="0" destOrd="0" presId="urn:microsoft.com/office/officeart/2005/8/layout/target2"/>
    <dgm:cxn modelId="{29C155C5-06A2-40D5-8C06-1853C6202AF5}" srcId="{195F40F7-405D-4044-A665-29C992D3A7A2}" destId="{A2F1243A-17EB-4801-9F7D-42C2D0B0BF4B}" srcOrd="4" destOrd="0" parTransId="{A443C879-A267-4A53-8EF4-765E40030FAB}" sibTransId="{88662FAB-2145-4D4D-879F-F7F6A228989E}"/>
    <dgm:cxn modelId="{DF8F54DD-4E26-4351-AA12-CF890BF4C821}" srcId="{195F40F7-405D-4044-A665-29C992D3A7A2}" destId="{1CE422DA-8EB3-4EDC-8757-7CC7C1A04EB3}" srcOrd="0" destOrd="0" parTransId="{0ACA4D57-A973-4B99-B60B-FCDE92F0F2C5}" sibTransId="{059785EB-3DB6-480F-A351-404555447C1A}"/>
    <dgm:cxn modelId="{AB1D9BE2-B308-4DB0-8111-5D89AB4614A4}" srcId="{0ED363B5-5796-4BE8-B1FD-362AC771DBCE}" destId="{19BF8922-8EA2-4710-8959-9DC9C49F7E6F}" srcOrd="2" destOrd="0" parTransId="{630EEB47-654F-46F3-9C52-E999D53C7070}" sibTransId="{5E65909B-0FCE-49D8-AB00-8A42057B482A}"/>
    <dgm:cxn modelId="{345042E3-D0A0-4EE2-A803-525FEA6BFE9A}" srcId="{0ED363B5-5796-4BE8-B1FD-362AC771DBCE}" destId="{6640DF00-382A-4790-8A60-A9102DE55F90}" srcOrd="1" destOrd="0" parTransId="{A467C381-F098-4619-8DB2-B34B9C437380}" sibTransId="{244D5971-CB04-4AE2-8D82-C371FCB95EE1}"/>
    <dgm:cxn modelId="{F33DFAE3-1401-4895-A748-BE300EA44150}" type="presOf" srcId="{C5425FBE-F5C2-4FD2-A303-15160A7B568E}" destId="{1822C5EC-9E7D-472B-AB87-5DE2F2761A88}" srcOrd="0" destOrd="0" presId="urn:microsoft.com/office/officeart/2005/8/layout/target2"/>
    <dgm:cxn modelId="{CB2ACEE7-6D3D-472F-87AC-90CEB5529EDE}" srcId="{427E96AB-D501-4137-8CE0-41C66B7F0A1D}" destId="{651384FA-AB2A-415E-9A00-16653E942419}" srcOrd="3" destOrd="0" parTransId="{89868624-1710-42AE-A522-7185A526FDCB}" sibTransId="{03318D08-608D-457D-8C3C-4D1170BC7AC5}"/>
    <dgm:cxn modelId="{02F23CEB-66DC-4FCE-B12E-07BDA939229F}" type="presOf" srcId="{A2F1243A-17EB-4801-9F7D-42C2D0B0BF4B}" destId="{72C3EC71-1002-4613-9D37-C07DAE7AFD62}" srcOrd="0" destOrd="0" presId="urn:microsoft.com/office/officeart/2005/8/layout/target2"/>
    <dgm:cxn modelId="{800A69EB-D181-4F6A-9671-F0BFE94FFB6E}" type="presOf" srcId="{4E0118DB-5E4B-4455-8210-6807C1283746}" destId="{1642ABAE-99EA-47B5-9BF6-C7BEE44410F8}" srcOrd="0" destOrd="0" presId="urn:microsoft.com/office/officeart/2005/8/layout/target2"/>
    <dgm:cxn modelId="{4743ADF0-0E7C-4689-8B55-6F293CC1326F}" type="presOf" srcId="{FC3438E9-7D6C-4105-9041-CA9F2CBFE6BE}" destId="{47F79A6C-3224-4642-82F3-C3E6F0979F3D}" srcOrd="0" destOrd="0" presId="urn:microsoft.com/office/officeart/2005/8/layout/target2"/>
    <dgm:cxn modelId="{7424EBF4-AE78-4CB7-BB73-E3A1F244ECF2}" type="presOf" srcId="{19BF8922-8EA2-4710-8959-9DC9C49F7E6F}" destId="{CAA12C97-1C1A-4E36-837B-A377520DBEAB}" srcOrd="0" destOrd="0" presId="urn:microsoft.com/office/officeart/2005/8/layout/target2"/>
    <dgm:cxn modelId="{DCCE9CF6-F1A4-4E62-96F6-5B7D91876D6C}" srcId="{FC3438E9-7D6C-4105-9041-CA9F2CBFE6BE}" destId="{DDF3FB9B-ECDE-4E01-81FE-163E920A3555}" srcOrd="2" destOrd="0" parTransId="{72BE2F1F-283F-47DA-9A9E-A92C509201C3}" sibTransId="{0467A1BF-A796-44FF-A490-36DC583CFC9A}"/>
    <dgm:cxn modelId="{61458AD3-2F86-4CE6-9A99-5CB4D3A12A5D}" type="presParOf" srcId="{C9C938D7-B228-4BCC-9563-D0CA0319539E}" destId="{39A72A11-1F36-4C42-B8B9-12014AA6E23D}" srcOrd="0" destOrd="0" presId="urn:microsoft.com/office/officeart/2005/8/layout/target2"/>
    <dgm:cxn modelId="{3486FF6A-9954-4523-A7E5-58A36C721728}" type="presParOf" srcId="{39A72A11-1F36-4C42-B8B9-12014AA6E23D}" destId="{477F3AE4-A540-41FD-B34F-488318366CDF}" srcOrd="0" destOrd="0" presId="urn:microsoft.com/office/officeart/2005/8/layout/target2"/>
    <dgm:cxn modelId="{072168AA-6DA7-4219-8EDC-C176FC502941}" type="presParOf" srcId="{39A72A11-1F36-4C42-B8B9-12014AA6E23D}" destId="{D775FA9D-8AC5-45DC-BF5C-7F2CB28B4F25}" srcOrd="1" destOrd="0" presId="urn:microsoft.com/office/officeart/2005/8/layout/target2"/>
    <dgm:cxn modelId="{91D5F6C4-5B68-4088-8B08-D74706EDAC0C}" type="presParOf" srcId="{D775FA9D-8AC5-45DC-BF5C-7F2CB28B4F25}" destId="{4F43ACFC-758A-4026-9505-1263B075C890}" srcOrd="0" destOrd="0" presId="urn:microsoft.com/office/officeart/2005/8/layout/target2"/>
    <dgm:cxn modelId="{5E980C4B-A30E-4B94-ADD9-E45455E39C3A}" type="presParOf" srcId="{D775FA9D-8AC5-45DC-BF5C-7F2CB28B4F25}" destId="{57DC0478-3742-4FDE-9FD2-38F8F22B8F8C}" srcOrd="1" destOrd="0" presId="urn:microsoft.com/office/officeart/2005/8/layout/target2"/>
    <dgm:cxn modelId="{B179D6DF-2729-4B62-87CA-A6538D5C959F}" type="presParOf" srcId="{D775FA9D-8AC5-45DC-BF5C-7F2CB28B4F25}" destId="{1A6C32FE-EF22-466C-9C50-3501C3975E80}" srcOrd="2" destOrd="0" presId="urn:microsoft.com/office/officeart/2005/8/layout/target2"/>
    <dgm:cxn modelId="{72F4D0D2-6DB4-4535-891D-ABC65ACACCC7}" type="presParOf" srcId="{D775FA9D-8AC5-45DC-BF5C-7F2CB28B4F25}" destId="{9D0C740B-BA92-4063-866E-A2B02A460F9B}" srcOrd="3" destOrd="0" presId="urn:microsoft.com/office/officeart/2005/8/layout/target2"/>
    <dgm:cxn modelId="{4866C780-54EC-48A1-B90B-1994591CB512}" type="presParOf" srcId="{D775FA9D-8AC5-45DC-BF5C-7F2CB28B4F25}" destId="{B04F5F9A-8E35-4FF6-9BD3-2E20C532EA93}" srcOrd="4" destOrd="0" presId="urn:microsoft.com/office/officeart/2005/8/layout/target2"/>
    <dgm:cxn modelId="{34B9A938-D77C-4AF3-BEC3-030B9684AC52}" type="presParOf" srcId="{D775FA9D-8AC5-45DC-BF5C-7F2CB28B4F25}" destId="{7A3C4CAF-5C7A-4426-A3D7-20AFE25115AE}" srcOrd="5" destOrd="0" presId="urn:microsoft.com/office/officeart/2005/8/layout/target2"/>
    <dgm:cxn modelId="{B4B37E13-8D94-468A-A644-26ECFA9D3A93}" type="presParOf" srcId="{D775FA9D-8AC5-45DC-BF5C-7F2CB28B4F25}" destId="{1822C5EC-9E7D-472B-AB87-5DE2F2761A88}" srcOrd="6" destOrd="0" presId="urn:microsoft.com/office/officeart/2005/8/layout/target2"/>
    <dgm:cxn modelId="{58852B05-68D4-48E8-ACD4-D1241D42DF0A}" type="presParOf" srcId="{D775FA9D-8AC5-45DC-BF5C-7F2CB28B4F25}" destId="{3952FBD8-251E-4A24-AB84-205A6A9E2C2A}" srcOrd="7" destOrd="0" presId="urn:microsoft.com/office/officeart/2005/8/layout/target2"/>
    <dgm:cxn modelId="{70D2C4F4-893D-4A63-8C48-FF8201B0A7E7}" type="presParOf" srcId="{D775FA9D-8AC5-45DC-BF5C-7F2CB28B4F25}" destId="{72C3EC71-1002-4613-9D37-C07DAE7AFD62}" srcOrd="8" destOrd="0" presId="urn:microsoft.com/office/officeart/2005/8/layout/target2"/>
    <dgm:cxn modelId="{00B3FBCE-EF27-4DCD-AD05-B66D2ECEE30F}" type="presParOf" srcId="{D775FA9D-8AC5-45DC-BF5C-7F2CB28B4F25}" destId="{4527C497-462E-4680-83E3-C0C4824B18EA}" srcOrd="9" destOrd="0" presId="urn:microsoft.com/office/officeart/2005/8/layout/target2"/>
    <dgm:cxn modelId="{85766F63-2034-4E46-A724-1E9E412574B2}" type="presParOf" srcId="{D775FA9D-8AC5-45DC-BF5C-7F2CB28B4F25}" destId="{08BD1CF2-5CA0-4735-AD48-2EE119595BC0}" srcOrd="10" destOrd="0" presId="urn:microsoft.com/office/officeart/2005/8/layout/target2"/>
    <dgm:cxn modelId="{8EA5EF12-D375-4A29-A714-D4021F72C43F}" type="presParOf" srcId="{C9C938D7-B228-4BCC-9563-D0CA0319539E}" destId="{9EF5FD3D-EDA4-4B3A-BB94-39D71864EC86}" srcOrd="1" destOrd="0" presId="urn:microsoft.com/office/officeart/2005/8/layout/target2"/>
    <dgm:cxn modelId="{E80E9DF1-4234-41B1-A51A-62BBAFC06054}" type="presParOf" srcId="{9EF5FD3D-EDA4-4B3A-BB94-39D71864EC86}" destId="{47F79A6C-3224-4642-82F3-C3E6F0979F3D}" srcOrd="0" destOrd="0" presId="urn:microsoft.com/office/officeart/2005/8/layout/target2"/>
    <dgm:cxn modelId="{124044A8-1F20-49BD-9EEE-5CEC7B33B8EA}" type="presParOf" srcId="{9EF5FD3D-EDA4-4B3A-BB94-39D71864EC86}" destId="{2DFD7BCF-1022-4FE7-B2F8-D48C5D6F8468}" srcOrd="1" destOrd="0" presId="urn:microsoft.com/office/officeart/2005/8/layout/target2"/>
    <dgm:cxn modelId="{9167688A-8745-4299-88A1-17AC697BEF7D}" type="presParOf" srcId="{2DFD7BCF-1022-4FE7-B2F8-D48C5D6F8468}" destId="{F437371E-4AF1-4AED-A32D-413B92227BDE}" srcOrd="0" destOrd="0" presId="urn:microsoft.com/office/officeart/2005/8/layout/target2"/>
    <dgm:cxn modelId="{1842564C-EA10-44E4-8C98-F76BE1A1E34B}" type="presParOf" srcId="{2DFD7BCF-1022-4FE7-B2F8-D48C5D6F8468}" destId="{7665BF50-A46A-40BA-84DC-347FD3070460}" srcOrd="1" destOrd="0" presId="urn:microsoft.com/office/officeart/2005/8/layout/target2"/>
    <dgm:cxn modelId="{35F3A18B-9867-4881-A715-EB461231814C}" type="presParOf" srcId="{2DFD7BCF-1022-4FE7-B2F8-D48C5D6F8468}" destId="{3D4C9E29-1AE2-4DE0-A6D4-101E521C232A}" srcOrd="2" destOrd="0" presId="urn:microsoft.com/office/officeart/2005/8/layout/target2"/>
    <dgm:cxn modelId="{E8C14D9A-55F7-46DB-8B40-6E81D033BBE8}" type="presParOf" srcId="{2DFD7BCF-1022-4FE7-B2F8-D48C5D6F8468}" destId="{8D844804-920F-4BEE-BBCB-C6447D25EC46}" srcOrd="3" destOrd="0" presId="urn:microsoft.com/office/officeart/2005/8/layout/target2"/>
    <dgm:cxn modelId="{CBEDAB17-A83B-4A3C-A660-F08ACF3C61A1}" type="presParOf" srcId="{2DFD7BCF-1022-4FE7-B2F8-D48C5D6F8468}" destId="{B79743AE-99C5-4461-A66C-A7E146387A7D}" srcOrd="4" destOrd="0" presId="urn:microsoft.com/office/officeart/2005/8/layout/target2"/>
    <dgm:cxn modelId="{1D2B4C15-7D7C-49C9-802D-BE5E4CF7E611}" type="presParOf" srcId="{C9C938D7-B228-4BCC-9563-D0CA0319539E}" destId="{F3D20687-B463-427C-836F-822676AA5175}" srcOrd="2" destOrd="0" presId="urn:microsoft.com/office/officeart/2005/8/layout/target2"/>
    <dgm:cxn modelId="{A2F3BA9D-89AE-4794-98D4-DD916D07A150}" type="presParOf" srcId="{F3D20687-B463-427C-836F-822676AA5175}" destId="{B4C01BCD-1B62-47AA-B5C6-CE2AA90DC55E}" srcOrd="0" destOrd="0" presId="urn:microsoft.com/office/officeart/2005/8/layout/target2"/>
    <dgm:cxn modelId="{892CE9D6-43DD-4BBD-9395-B14FC82ABAEF}" type="presParOf" srcId="{F3D20687-B463-427C-836F-822676AA5175}" destId="{A1C4C798-856B-48F3-B8B8-6BBD6FA57D41}" srcOrd="1" destOrd="0" presId="urn:microsoft.com/office/officeart/2005/8/layout/target2"/>
    <dgm:cxn modelId="{00776D49-6699-45C0-81D5-08BD14CC52CE}" type="presParOf" srcId="{A1C4C798-856B-48F3-B8B8-6BBD6FA57D41}" destId="{C59A97AF-D4B1-48DD-B583-6875200FF638}" srcOrd="0" destOrd="0" presId="urn:microsoft.com/office/officeart/2005/8/layout/target2"/>
    <dgm:cxn modelId="{ECE8578B-6513-4321-BF5B-10D5FB52E444}" type="presParOf" srcId="{A1C4C798-856B-48F3-B8B8-6BBD6FA57D41}" destId="{401E0774-C735-4A81-ADB5-2C7BDB75BCBD}" srcOrd="1" destOrd="0" presId="urn:microsoft.com/office/officeart/2005/8/layout/target2"/>
    <dgm:cxn modelId="{0414E132-51AB-4C8A-BA9B-3491FB199269}" type="presParOf" srcId="{A1C4C798-856B-48F3-B8B8-6BBD6FA57D41}" destId="{982E7EB3-F3EC-45EF-BCB0-7F7543DCCCC4}" srcOrd="2" destOrd="0" presId="urn:microsoft.com/office/officeart/2005/8/layout/target2"/>
    <dgm:cxn modelId="{1E7B9965-1D7A-47B7-8C65-51579B9657F8}" type="presParOf" srcId="{A1C4C798-856B-48F3-B8B8-6BBD6FA57D41}" destId="{7E179A99-9F08-4404-AADF-56ED8792BC21}" srcOrd="3" destOrd="0" presId="urn:microsoft.com/office/officeart/2005/8/layout/target2"/>
    <dgm:cxn modelId="{E1043501-8A0D-47E7-A853-D2B34769C345}" type="presParOf" srcId="{A1C4C798-856B-48F3-B8B8-6BBD6FA57D41}" destId="{CAA12C97-1C1A-4E36-837B-A377520DBEAB}" srcOrd="4" destOrd="0" presId="urn:microsoft.com/office/officeart/2005/8/layout/target2"/>
    <dgm:cxn modelId="{6338A4D0-7A21-4370-AAF0-59F6EE897247}" type="presParOf" srcId="{A1C4C798-856B-48F3-B8B8-6BBD6FA57D41}" destId="{AAB76317-1F71-433B-8AB0-BAFD9AB47E29}" srcOrd="5" destOrd="0" presId="urn:microsoft.com/office/officeart/2005/8/layout/target2"/>
    <dgm:cxn modelId="{B6999CE1-83EF-44C8-9A52-49460373E6FC}" type="presParOf" srcId="{A1C4C798-856B-48F3-B8B8-6BBD6FA57D41}" destId="{1642ABAE-99EA-47B5-9BF6-C7BEE44410F8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F3AE4-A540-41FD-B34F-488318366CDF}">
      <dsp:nvSpPr>
        <dsp:cNvPr id="0" name=""/>
        <dsp:cNvSpPr/>
      </dsp:nvSpPr>
      <dsp:spPr>
        <a:xfrm>
          <a:off x="0" y="0"/>
          <a:ext cx="9144000" cy="6098876"/>
        </a:xfrm>
        <a:prstGeom prst="roundRect">
          <a:avLst>
            <a:gd name="adj" fmla="val 8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4733405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0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«МІЖНАРОДНЕ ПРАВО» </a:t>
          </a:r>
          <a:endParaRPr lang="uk-UA" sz="20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СУСПІЛЬНИЙ. МІЖНАРОДНІ ВІДНОСИН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kern="12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д.ю.н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 МИЦИК ВСЕВОЛОД ВСЕВОЛОДОВИЧ</a:t>
          </a:r>
          <a:endParaRPr lang="uk-UA" sz="1400" b="0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b="0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1835" y="151835"/>
        <a:ext cx="8840330" cy="5795206"/>
      </dsp:txXfrm>
    </dsp:sp>
    <dsp:sp modelId="{4F43ACFC-758A-4026-9505-1263B075C890}">
      <dsp:nvSpPr>
        <dsp:cNvPr id="0" name=""/>
        <dsp:cNvSpPr/>
      </dsp:nvSpPr>
      <dsp:spPr>
        <a:xfrm>
          <a:off x="163730" y="1482973"/>
          <a:ext cx="1686258" cy="696248"/>
        </a:xfrm>
        <a:prstGeom prst="roundRect">
          <a:avLst>
            <a:gd name="adj" fmla="val 10500"/>
          </a:avLst>
        </a:prstGeom>
        <a:solidFill>
          <a:schemeClr val="bg1">
            <a:lumMod val="75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sp:txBody>
      <dsp:txXfrm>
        <a:off x="185142" y="1504385"/>
        <a:ext cx="1643434" cy="653424"/>
      </dsp:txXfrm>
    </dsp:sp>
    <dsp:sp modelId="{1A6C32FE-EF22-466C-9C50-3501C3975E80}">
      <dsp:nvSpPr>
        <dsp:cNvPr id="0" name=""/>
        <dsp:cNvSpPr/>
      </dsp:nvSpPr>
      <dsp:spPr>
        <a:xfrm>
          <a:off x="119221" y="2318063"/>
          <a:ext cx="1709575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i="0" u="none" kern="1200" dirty="0">
              <a:solidFill>
                <a:srgbClr val="002060"/>
              </a:solidFill>
            </a:rPr>
            <a:t>- </a:t>
          </a:r>
          <a:r>
            <a:rPr lang="uk-UA" sz="14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</a:t>
          </a:r>
          <a:endParaRPr lang="uk-UA" sz="1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0633" y="2339475"/>
        <a:ext cx="1666751" cy="653424"/>
      </dsp:txXfrm>
    </dsp:sp>
    <dsp:sp modelId="{B04F5F9A-8E35-4FF6-9BD3-2E20C532EA93}">
      <dsp:nvSpPr>
        <dsp:cNvPr id="0" name=""/>
        <dsp:cNvSpPr/>
      </dsp:nvSpPr>
      <dsp:spPr>
        <a:xfrm>
          <a:off x="146653" y="3048398"/>
          <a:ext cx="1657811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kern="1200" dirty="0">
              <a:solidFill>
                <a:srgbClr val="002060"/>
              </a:solidFill>
            </a:rPr>
            <a:t>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</a:t>
          </a:r>
        </a:p>
      </dsp:txBody>
      <dsp:txXfrm>
        <a:off x="168065" y="3069810"/>
        <a:ext cx="1614987" cy="653424"/>
      </dsp:txXfrm>
    </dsp:sp>
    <dsp:sp modelId="{1822C5EC-9E7D-472B-AB87-5DE2F2761A88}">
      <dsp:nvSpPr>
        <dsp:cNvPr id="0" name=""/>
        <dsp:cNvSpPr/>
      </dsp:nvSpPr>
      <dsp:spPr>
        <a:xfrm>
          <a:off x="138026" y="3766006"/>
          <a:ext cx="1657839" cy="791711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ФІЛОСОФІЇ/ АСПІРАНТІВ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4/38</a:t>
          </a:r>
        </a:p>
      </dsp:txBody>
      <dsp:txXfrm>
        <a:off x="162374" y="3790354"/>
        <a:ext cx="1609143" cy="743015"/>
      </dsp:txXfrm>
    </dsp:sp>
    <dsp:sp modelId="{72C3EC71-1002-4613-9D37-C07DAE7AFD62}">
      <dsp:nvSpPr>
        <dsp:cNvPr id="0" name=""/>
        <dsp:cNvSpPr/>
      </dsp:nvSpPr>
      <dsp:spPr>
        <a:xfrm>
          <a:off x="172528" y="5177022"/>
          <a:ext cx="1605293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</a:t>
          </a:r>
          <a:r>
            <a:rPr lang="ru-RU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ru-RU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209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3940" y="5198434"/>
        <a:ext cx="1562469" cy="653424"/>
      </dsp:txXfrm>
    </dsp:sp>
    <dsp:sp modelId="{08BD1CF2-5CA0-4735-AD48-2EE119595BC0}">
      <dsp:nvSpPr>
        <dsp:cNvPr id="0" name=""/>
        <dsp:cNvSpPr/>
      </dsp:nvSpPr>
      <dsp:spPr>
        <a:xfrm>
          <a:off x="163901" y="4581529"/>
          <a:ext cx="1610697" cy="578617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УСЬОГО: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76</a:t>
          </a:r>
        </a:p>
      </dsp:txBody>
      <dsp:txXfrm>
        <a:off x="181695" y="4599323"/>
        <a:ext cx="1575109" cy="543029"/>
      </dsp:txXfrm>
    </dsp:sp>
    <dsp:sp modelId="{47F79A6C-3224-4642-82F3-C3E6F0979F3D}">
      <dsp:nvSpPr>
        <dsp:cNvPr id="0" name=""/>
        <dsp:cNvSpPr/>
      </dsp:nvSpPr>
      <dsp:spPr>
        <a:xfrm>
          <a:off x="1955366" y="1453801"/>
          <a:ext cx="7086600" cy="4645074"/>
        </a:xfrm>
        <a:prstGeom prst="roundRect">
          <a:avLst>
            <a:gd name="adj" fmla="val 105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271095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8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sp:txBody>
      <dsp:txXfrm>
        <a:off x="2098218" y="1596653"/>
        <a:ext cx="6800896" cy="4359370"/>
      </dsp:txXfrm>
    </dsp:sp>
    <dsp:sp modelId="{F437371E-4AF1-4AED-A32D-413B92227BDE}">
      <dsp:nvSpPr>
        <dsp:cNvPr id="0" name=""/>
        <dsp:cNvSpPr/>
      </dsp:nvSpPr>
      <dsp:spPr>
        <a:xfrm>
          <a:off x="2195928" y="2630287"/>
          <a:ext cx="2169038" cy="63935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 (ЄС), </a:t>
          </a:r>
          <a:r>
            <a:rPr lang="en-US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US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USAID)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/3 (МОН)</a:t>
          </a:r>
          <a:r>
            <a:rPr lang="en-US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1 (VUAIS)  </a:t>
          </a:r>
          <a:endParaRPr lang="uk-UA" sz="13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15590" y="2649949"/>
        <a:ext cx="2129714" cy="600034"/>
      </dsp:txXfrm>
    </dsp:sp>
    <dsp:sp modelId="{3D4C9E29-1AE2-4DE0-A6D4-101E521C232A}">
      <dsp:nvSpPr>
        <dsp:cNvPr id="0" name=""/>
        <dsp:cNvSpPr/>
      </dsp:nvSpPr>
      <dsp:spPr>
        <a:xfrm>
          <a:off x="2114659" y="3473143"/>
          <a:ext cx="2224427" cy="996362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- 5</a:t>
          </a:r>
          <a:endParaRPr lang="uk-UA" sz="12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  - 5</a:t>
          </a:r>
          <a:endParaRPr lang="uk-UA" sz="12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- 20</a:t>
          </a:r>
          <a:endParaRPr lang="uk-UA" sz="12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45301" y="3503785"/>
        <a:ext cx="2163143" cy="935078"/>
      </dsp:txXfrm>
    </dsp:sp>
    <dsp:sp modelId="{B79743AE-99C5-4461-A66C-A7E146387A7D}">
      <dsp:nvSpPr>
        <dsp:cNvPr id="0" name=""/>
        <dsp:cNvSpPr/>
      </dsp:nvSpPr>
      <dsp:spPr>
        <a:xfrm>
          <a:off x="2078964" y="4774217"/>
          <a:ext cx="2178803" cy="811583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 24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/0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ВИСТАВКИ</a:t>
          </a:r>
        </a:p>
      </dsp:txBody>
      <dsp:txXfrm>
        <a:off x="2103923" y="4799176"/>
        <a:ext cx="2128885" cy="761665"/>
      </dsp:txXfrm>
    </dsp:sp>
    <dsp:sp modelId="{B4C01BCD-1B62-47AA-B5C6-CE2AA90DC55E}">
      <dsp:nvSpPr>
        <dsp:cNvPr id="0" name=""/>
        <dsp:cNvSpPr/>
      </dsp:nvSpPr>
      <dsp:spPr>
        <a:xfrm>
          <a:off x="4589258" y="2626188"/>
          <a:ext cx="4178993" cy="3087129"/>
        </a:xfrm>
        <a:prstGeom prst="roundRect">
          <a:avLst>
            <a:gd name="adj" fmla="val 10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1376991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 </a:t>
          </a:r>
          <a:r>
            <a:rPr lang="uk-UA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347</a:t>
          </a:r>
        </a:p>
      </dsp:txBody>
      <dsp:txXfrm>
        <a:off x="4684198" y="2721128"/>
        <a:ext cx="3989113" cy="2897249"/>
      </dsp:txXfrm>
    </dsp:sp>
    <dsp:sp modelId="{C59A97AF-D4B1-48DD-B583-6875200FF638}">
      <dsp:nvSpPr>
        <dsp:cNvPr id="0" name=""/>
        <dsp:cNvSpPr/>
      </dsp:nvSpPr>
      <dsp:spPr>
        <a:xfrm>
          <a:off x="4922899" y="4425351"/>
          <a:ext cx="1203527" cy="1103154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303</a:t>
          </a:r>
          <a:r>
            <a:rPr lang="uk-UA" sz="1300" b="1" i="0" u="none" kern="1200" dirty="0">
              <a:solidFill>
                <a:srgbClr val="002060"/>
              </a:solidFill>
            </a:rPr>
            <a:t>,</a:t>
          </a:r>
          <a:r>
            <a:rPr lang="uk-UA" sz="1100" b="1" i="0" u="none" kern="1200" dirty="0">
              <a:solidFill>
                <a:srgbClr val="002060"/>
              </a:solidFill>
            </a:rPr>
            <a:t> </a:t>
          </a:r>
          <a:r>
            <a:rPr lang="uk-UA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21</a:t>
          </a: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endParaRPr lang="uk-UA" sz="1300" b="1" kern="1200" dirty="0">
            <a:solidFill>
              <a:srgbClr val="002060"/>
            </a:solidFill>
          </a:endParaRPr>
        </a:p>
      </dsp:txBody>
      <dsp:txXfrm>
        <a:off x="4956825" y="4459277"/>
        <a:ext cx="1135675" cy="1035302"/>
      </dsp:txXfrm>
    </dsp:sp>
    <dsp:sp modelId="{982E7EB3-F3EC-45EF-BCB0-7F7543DCCCC4}">
      <dsp:nvSpPr>
        <dsp:cNvPr id="0" name=""/>
        <dsp:cNvSpPr/>
      </dsp:nvSpPr>
      <dsp:spPr>
        <a:xfrm>
          <a:off x="5852604" y="3401809"/>
          <a:ext cx="1203527" cy="876898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</a:t>
          </a:r>
          <a:r>
            <a:rPr lang="uk-UA" sz="1300" b="0" i="0" u="none" kern="1200" dirty="0">
              <a:solidFill>
                <a:srgbClr val="002060"/>
              </a:solidFill>
            </a:rPr>
            <a:t>-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79572" y="3428777"/>
        <a:ext cx="1149591" cy="822962"/>
      </dsp:txXfrm>
    </dsp:sp>
    <dsp:sp modelId="{CAA12C97-1C1A-4E36-837B-A377520DBEAB}">
      <dsp:nvSpPr>
        <dsp:cNvPr id="0" name=""/>
        <dsp:cNvSpPr/>
      </dsp:nvSpPr>
      <dsp:spPr>
        <a:xfrm>
          <a:off x="7293171" y="4035452"/>
          <a:ext cx="1203527" cy="659765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kern="1200" dirty="0"/>
            <a:t> - </a:t>
          </a:r>
          <a:r>
            <a:rPr lang="uk-UA" sz="1400" b="1" i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13461" y="4055742"/>
        <a:ext cx="1162947" cy="619185"/>
      </dsp:txXfrm>
    </dsp:sp>
    <dsp:sp modelId="{1642ABAE-99EA-47B5-9BF6-C7BEE44410F8}">
      <dsp:nvSpPr>
        <dsp:cNvPr id="0" name=""/>
        <dsp:cNvSpPr/>
      </dsp:nvSpPr>
      <dsp:spPr>
        <a:xfrm>
          <a:off x="6587346" y="4901949"/>
          <a:ext cx="1203527" cy="679075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08230" y="4922833"/>
        <a:ext cx="1161759" cy="637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12.11.2025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12.11.2025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021956"/>
            <a:ext cx="9144000" cy="2555012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uk-UA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НН ІНСТИТУТ </a:t>
            </a:r>
          </a:p>
          <a:p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МІЖНАРОДНИХ ВІДНОСИН   </a:t>
            </a:r>
          </a:p>
          <a:p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НАУКОВА ШКОЛА </a:t>
            </a:r>
            <a:r>
              <a:rPr lang="uk-UA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МІЖНАРОДНЕ ПРАВО»</a:t>
            </a:r>
          </a:p>
          <a:p>
            <a:endParaRPr lang="aa-E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FC1768-DB94-4417-A9BA-33C3E55FF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2468"/>
            <a:ext cx="9144000" cy="40118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2EECBC-61CB-4B7A-9D77-BC35B63F6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54" y="4530596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4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0" y="1787033"/>
            <a:ext cx="9144000" cy="47397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НАПРЯМИ НАУКОВИХ ДОСЛІДЖЕНЬ</a:t>
            </a: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право </a:t>
            </a: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міжнародної безпеки і міжнародно-правова відповідальність</a:t>
            </a:r>
            <a:b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європейська інтеграція та розвиток правової системи України</a:t>
            </a:r>
            <a:b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цифрові виклики міжнародного права (штучний інтелект)</a:t>
            </a:r>
          </a:p>
          <a:p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міжнародне екологічне та кліматичне право</a:t>
            </a:r>
          </a:p>
          <a:p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рекодифікація</a:t>
            </a: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цивільного законодавства та повернення культурних цінностей </a:t>
            </a:r>
          </a:p>
          <a:p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міжнародне право захисту прав людини</a:t>
            </a:r>
          </a:p>
          <a:p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міжнародне економічне та інвестиційне право</a:t>
            </a:r>
          </a:p>
          <a:p>
            <a:pPr marL="285750" indent="-285750">
              <a:buFontTx/>
              <a:buChar char="-"/>
              <a:tabLst>
                <a:tab pos="180975" algn="l"/>
              </a:tabLst>
            </a:pPr>
            <a:r>
              <a:rPr lang="uk-UA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міжнародне публічне право та теорія міжнародного правопорядку</a:t>
            </a:r>
          </a:p>
          <a:p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</a:t>
            </a:r>
          </a:p>
          <a:p>
            <a:r>
              <a:rPr lang="uk-UA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</a:t>
            </a:r>
            <a:r>
              <a:rPr lang="uk-U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КЕРІВНИК НАУКОВОЇ ШКОЛИ</a:t>
            </a:r>
          </a:p>
          <a:p>
            <a:r>
              <a:rPr lang="uk-UA" sz="2000" b="1" dirty="0"/>
              <a:t>                                            </a:t>
            </a:r>
            <a:r>
              <a:rPr lang="uk-UA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МИЦИК ВСЕВОЛОД ВСЕВОЛОДОВИЧ</a:t>
            </a:r>
            <a:r>
              <a:rPr lang="uk-UA" b="1" dirty="0"/>
              <a:t>,</a:t>
            </a:r>
          </a:p>
          <a:p>
            <a:r>
              <a:rPr lang="uk-UA" i="1" dirty="0">
                <a:solidFill>
                  <a:srgbClr val="002060"/>
                </a:solidFill>
              </a:rPr>
              <a:t>                                                 доктор юридичних наук, професор</a:t>
            </a:r>
            <a:r>
              <a:rPr lang="uk-UA" b="1" dirty="0"/>
              <a:t>, </a:t>
            </a:r>
          </a:p>
          <a:p>
            <a:r>
              <a:rPr lang="uk-UA" i="1" dirty="0">
                <a:solidFill>
                  <a:srgbClr val="002060"/>
                </a:solidFill>
              </a:rPr>
              <a:t>                                                 завідувач кафедри міжнародного права, </a:t>
            </a:r>
          </a:p>
          <a:p>
            <a:r>
              <a:rPr lang="uk-UA" i="1" dirty="0">
                <a:solidFill>
                  <a:srgbClr val="002060"/>
                </a:solidFill>
              </a:rPr>
              <a:t>                                                 Заслужений діяч науки і техніки України</a:t>
            </a:r>
          </a:p>
          <a:p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940"/>
            <a:ext cx="9144000" cy="138952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909042-3796-4862-8031-C74CCD46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575" y="746063"/>
            <a:ext cx="5169856" cy="5425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396" y="1082080"/>
            <a:ext cx="3145467" cy="59974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endParaRPr lang="uk-UA" sz="1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1A1DB-BBE9-4AE5-AE85-4EA491EA0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292" y="4725053"/>
            <a:ext cx="3005588" cy="37188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750DF45-10EC-4B98-9DD5-D0A3C16343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4375" y="4650536"/>
            <a:ext cx="1475932" cy="1548149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шаблон, прямоугольный, Симметрия, пикс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C59A465-D12A-F186-C33F-FDE70DCD35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573" y="4966199"/>
            <a:ext cx="1017404" cy="1017404"/>
          </a:xfrm>
          <a:prstGeom prst="rect">
            <a:avLst/>
          </a:prstGeom>
        </p:spPr>
      </p:pic>
      <p:pic>
        <p:nvPicPr>
          <p:cNvPr id="23" name="Рисунок 22" descr="Изображение выглядит как шаблон, прямоугольный, Симметрия, пикс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4F28168-29DB-AD2C-4738-DA29874538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41" y="644051"/>
            <a:ext cx="959298" cy="959298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человек, Человеческое лицо, одежда, Формальная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2585CA4-7BEB-7AC7-A227-D76F9F4EA8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9" y="4505274"/>
            <a:ext cx="1475932" cy="18386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6D6E5C-9D5C-48D9-BA18-BBD24AC8D0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826" y="706376"/>
            <a:ext cx="914479" cy="91447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CC728E4-8D62-4FAD-97A4-FC91B59A6474}"/>
              </a:ext>
            </a:extLst>
          </p:cNvPr>
          <p:cNvSpPr/>
          <p:nvPr/>
        </p:nvSpPr>
        <p:spPr>
          <a:xfrm>
            <a:off x="7294644" y="4638648"/>
            <a:ext cx="11432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b="1" dirty="0"/>
              <a:t>Детальніше</a:t>
            </a:r>
            <a:r>
              <a:rPr lang="uk-UA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3</a:t>
            </a:fld>
            <a:endParaRPr lang="uk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386467"/>
            <a:ext cx="9144000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КОНЦЕПЦІЯ ЗАСНОВНИКІВ НАУКОВОЇ ШКОЛИ</a:t>
            </a:r>
          </a:p>
          <a:p>
            <a:pPr algn="ctr"/>
            <a:endParaRPr lang="uk-UA" dirty="0"/>
          </a:p>
          <a:p>
            <a:pPr algn="ctr"/>
            <a:endParaRPr lang="uk-UA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184557" y="4201955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4BE3479-FE0A-D7C8-BDEA-2F07ECE2C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355473"/>
            <a:ext cx="9143999" cy="526297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x-none" altLang="x-none" sz="16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ІСТОРІЯ ТА СПАДКОЄМНІСТЬ</a:t>
            </a:r>
            <a:r>
              <a:rPr kumimoji="0" lang="uk-UA" altLang="x-none" sz="16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x-none" sz="16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Наукова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школа </a:t>
            </a:r>
            <a:r>
              <a:rPr lang="ru-RU" altLang="x-none" sz="16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бере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altLang="x-none" sz="16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свій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початок </a:t>
            </a:r>
            <a:r>
              <a:rPr lang="ru-RU" altLang="x-none" sz="16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від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ru-RU" altLang="x-none" sz="16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традицій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Університету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Святого </a:t>
            </a:r>
            <a:r>
              <a:rPr lang="uk-UA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Володимира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(XIX ст.) і </a:t>
            </a:r>
            <a:r>
              <a:rPr lang="uk-UA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була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відроджена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у 1960-х роках у </a:t>
            </a:r>
            <a:r>
              <a:rPr lang="uk-UA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Київському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uk-UA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університеті</a:t>
            </a:r>
            <a:r>
              <a:rPr lang="ru-RU" altLang="x-none" sz="1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  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x-none" altLang="x-none" sz="16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ІДЕЙНА ОСНОВА</a:t>
            </a:r>
            <a:r>
              <a:rPr kumimoji="0" lang="uk-UA" altLang="x-none" sz="16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</a:t>
            </a:r>
            <a:r>
              <a:rPr lang="uk-UA" altLang="x-none" sz="1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x-none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Визнання міжнародного права є запорукою миру, справедливості та збереження національного суверенітету України. Поєднання універсальних принципів міжнародного права з національними інтересами сприяє зміцненню правової державності та інтеграції України у світове співтовариство. Такий підхід забезпечує ефективний захист національних інтересів відповідно до норм і цінностей міжнародного правопорядку.</a:t>
            </a:r>
            <a:endParaRPr kumimoji="0" lang="x-none" altLang="x-none" sz="1600" b="0" i="1" u="none" strike="noStrike" cap="none" normalizeH="0" baseline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x-none" altLang="x-none" sz="16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КЛЮЧОВІ ПОСТАТІ-ЗАСНОВНИКИ</a:t>
            </a:r>
            <a:r>
              <a:rPr kumimoji="0" lang="uk-UA" altLang="x-none" sz="16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</a:t>
            </a:r>
            <a:br>
              <a:rPr kumimoji="0" lang="x-none" altLang="x-none" sz="1600" b="0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</a:br>
            <a:r>
              <a:rPr kumimoji="0" lang="x-none" altLang="x-none" sz="16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К.С. Забігайло, І.І. Лукашук, В.А. Василенко, В.Г. Буткевич, К.К. Сандровський, О.В. Задорожній</a:t>
            </a:r>
            <a:r>
              <a:rPr kumimoji="0" lang="x-none" altLang="x-none" sz="16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— сформували школу, орієнтовану на: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x-none" altLang="x-none" sz="16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верховенство міжнародного права у відносинах між державами;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x-none" altLang="x-none" sz="16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інтеграцію України у світовий правовий простір;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x-none" altLang="x-none" sz="16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пріоритет прав людини як базової цінності;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x-none" altLang="x-none" sz="16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поєднання теоретичних досліджень із практикою дипломатії та міжнародного судочинства.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x-none" altLang="x-none" sz="16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СУЧАСНЕ ПРОДОВЖЕННЯ КОНЦЕПЦІЇ</a:t>
            </a:r>
            <a:r>
              <a:rPr kumimoji="0" lang="uk-UA" altLang="x-none" sz="16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</a:t>
            </a:r>
            <a:r>
              <a:rPr lang="uk-UA" altLang="x-none" sz="1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x-none" altLang="x-none" sz="16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Під керівництвом проф. </a:t>
            </a:r>
            <a:r>
              <a:rPr kumimoji="0" lang="x-none" altLang="x-none" sz="16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Всеволода Мицика</a:t>
            </a:r>
            <a:r>
              <a:rPr kumimoji="0" lang="x-none" altLang="x-none" sz="16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школа розвиває ідею міжнародного права як інструменту захисту державності України, впроваджуючи міждисциплінарні дослідження, цифрові й екологічні аспекти, нові форми відповідальності держав і осіб.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81F086-3897-4342-B137-790F52ACB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0" y="421425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39AC1-4073-470D-B2F0-AFE55C9AD1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6644D4-657C-4B4A-B985-D83546B06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4</a:t>
            </a:fld>
            <a:endParaRPr lang="uk-UA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C6ED9DFD-AE3A-4555-8127-4049CB4CEC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0188048"/>
              </p:ext>
            </p:extLst>
          </p:nvPr>
        </p:nvGraphicFramePr>
        <p:xfrm>
          <a:off x="0" y="483079"/>
          <a:ext cx="9144000" cy="609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9961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E0093-8AEF-40D2-A8F8-72FC64D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32872"/>
            <a:ext cx="9144000" cy="4704429"/>
          </a:xfrm>
          <a:solidFill>
            <a:schemeClr val="bg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uk-UA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ОСНОВНІ ПРІОРИТЕТНІ ТЕМАТИЧНІ НАПРЯМКИ ДЛЯ НАУКОВОЇ ШКОЛИ:</a:t>
            </a:r>
            <a:br>
              <a:rPr lang="uk-UA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Наукова школа «Міжнародне право» зосереджується на дослідженні трансформацій міжнародного правопорядку в умовах сучасних глобальних викликів, зокрема російської агресії проти України, розвитку цифрових технологій і протидії змінам клімату</a:t>
            </a:r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ПРІОРИТЕТНИХ НАПРЯМІВ НАЛЕЖАТЬ</a:t>
            </a:r>
            <a:r>
              <a:rPr lang="uk-UA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uk-UA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НАУКОВІ ПРІОРИТЕТИ</a:t>
            </a:r>
            <a:b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Поглиблення досліджень у сфері міжнародно-правової відповідальності держав і осіб.</a:t>
            </a:r>
            <a:b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Розробка нових механізмів компенсації шкоди, </a:t>
            </a:r>
            <a:r>
              <a:rPr lang="uk-UA" sz="1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санкційної</a:t>
            </a: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політики та міжнародного правосуддя.</a:t>
            </a:r>
            <a:b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Акцент на міждисциплінарних дослідженнях: право – технології – безпека – екологія</a:t>
            </a:r>
            <a:r>
              <a:rPr lang="uk-UA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uk-UA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uk-UA" sz="1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sz="1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НОВІ НАПРЯМИ ДОСЛІДЖЕНЬ</a:t>
            </a:r>
            <a:b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3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Правове регулювання штучного інтелекту, </a:t>
            </a:r>
            <a:r>
              <a:rPr lang="uk-UA" sz="1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кібербезпеки</a:t>
            </a: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цифрових прав людини.</a:t>
            </a:r>
            <a:b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Міжнародне екологічне та кліматичне право, «зелена» трансформація.</a:t>
            </a:r>
            <a:b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Правові інструменти запобігання новим формам агресії та гібридним загрозам</a:t>
            </a:r>
            <a:r>
              <a:rPr lang="uk-UA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uk-UA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 напрями спрямовані на розвиток теорії міжнародного права, практичне забезпечення правового захисту України на міжнародній арені та інтеграцію української науки у світовий простір.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5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9DA72A-715F-44C0-9AA5-EF39DA7E8350}"/>
              </a:ext>
            </a:extLst>
          </p:cNvPr>
          <p:cNvSpPr/>
          <p:nvPr/>
        </p:nvSpPr>
        <p:spPr>
          <a:xfrm>
            <a:off x="0" y="424767"/>
            <a:ext cx="9144001" cy="15081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en-US" b="1" dirty="0">
              <a:solidFill>
                <a:srgbClr val="002060"/>
              </a:solidFill>
            </a:endParaRP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         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ПЕРСПЕКТИВИ РОЗВИТКУ НА НАСТУПНІ 5 РОКІВ</a:t>
            </a:r>
            <a:r>
              <a:rPr lang="ru-RU" sz="2800" b="1" dirty="0">
                <a:solidFill>
                  <a:srgbClr val="002060"/>
                </a:solidFill>
              </a:rPr>
              <a:t>: </a:t>
            </a:r>
            <a:br>
              <a:rPr lang="ru-RU" sz="2800" dirty="0">
                <a:solidFill>
                  <a:srgbClr val="002060"/>
                </a:solidFill>
              </a:rPr>
            </a:br>
            <a:endParaRPr lang="uk-UA" sz="28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D07724-3ABB-4BFD-B17A-466CB252F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48" y="646857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9A076-0B28-BA9F-308C-41ABB8BB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6AB6D-BDBD-CE6F-CFE0-D7F48D72C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5071"/>
            <a:ext cx="9144000" cy="135107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uk-U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СТРАТЕГІЯ ПОПУЛЯРИЗАЦІЇ НАУКОВОЇ ШКОЛИ</a:t>
            </a:r>
            <a:r>
              <a:rPr lang="uk-UA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(публікаційна активність, підвищення індексу цитувань, співпраця з міжнародними партнерами вітчизняні та міжнародні </a:t>
            </a:r>
            <a:r>
              <a:rPr lang="uk-UA" sz="12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угоди, гранти, обмін досвідом, створення інтернет платформ)</a:t>
            </a:r>
            <a:br>
              <a:rPr lang="uk-UA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1409DE-BD65-1548-F3E5-886F543A9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6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C1A017-58BF-CCB3-1085-ED90848C4CEA}"/>
              </a:ext>
            </a:extLst>
          </p:cNvPr>
          <p:cNvSpPr/>
          <p:nvPr/>
        </p:nvSpPr>
        <p:spPr>
          <a:xfrm>
            <a:off x="0" y="424767"/>
            <a:ext cx="9144001" cy="10464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     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ПЕРСПЕКТИВИ РОЗВИТКУ НА НАСТУПНІ 5 РОКІВ</a:t>
            </a:r>
            <a:r>
              <a:rPr lang="ru-RU" sz="2800" b="1" dirty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 </a:t>
            </a:r>
            <a:endParaRPr lang="uk-UA" sz="16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E88C85-E6DB-466A-B9FC-97F00A207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2" y="490747"/>
            <a:ext cx="914479" cy="91447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E51BE96-5D1C-43AE-96DD-DEDBAA6FA5D3}"/>
              </a:ext>
            </a:extLst>
          </p:cNvPr>
          <p:cNvSpPr/>
          <p:nvPr/>
        </p:nvSpPr>
        <p:spPr>
          <a:xfrm>
            <a:off x="-1" y="2109550"/>
            <a:ext cx="9144000" cy="44473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uk-U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ПУБЛІКАЦІЙНА АКТИВНІСТЬ</a:t>
            </a:r>
            <a:br>
              <a:rPr lang="uk-UA" sz="1400" dirty="0"/>
            </a:br>
            <a:r>
              <a:rPr lang="uk-UA" sz="1400" dirty="0"/>
              <a:t>– 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Публікації у фахових журналах: </a:t>
            </a:r>
            <a:r>
              <a:rPr lang="en-US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Leiden Journal of International Law, European Journal of International Law, American Journal of International Law, Journal of Conflict and Security Law, International Cybersecurity Law Review, Journal of Environmental Law, 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 України, Актуальні проблеми міжнародних відносин, Вісник КНУ. Міжнародні відносини, Український часопис міжнародного права.</a:t>
            </a:r>
            <a:b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Поширення результатів у виданнях, що індексуються у </a:t>
            </a:r>
            <a:r>
              <a:rPr lang="en-US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Scopus 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en-US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of Science.</a:t>
            </a:r>
            <a:br>
              <a:rPr lang="en-US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Участь у міжнародних конференціях в Україні та за кордоном.</a:t>
            </a:r>
          </a:p>
          <a:p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uk-U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МІЖНАРОДНЕ ПАРТНЕРСТВО</a:t>
            </a:r>
            <a:br>
              <a:rPr lang="uk-UA" sz="1400" dirty="0"/>
            </a:br>
            <a:r>
              <a:rPr lang="uk-UA" sz="1400" i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Співпраця з ОБСЄ, Радою Європи, ЄС для апробації результатів і підготовки спільних досліджень.</a:t>
            </a:r>
            <a:b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Розвиток контактів із зарубіжними науковцями та міжнародними організаціями</a:t>
            </a:r>
            <a:r>
              <a:rPr lang="uk-UA" sz="135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uk-U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ГРАНТИ ТА ПРОЄКТИ</a:t>
            </a:r>
            <a:br>
              <a:rPr lang="uk-UA" sz="1400" dirty="0"/>
            </a:br>
            <a:r>
              <a:rPr lang="uk-UA" sz="1350" dirty="0"/>
              <a:t>– 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Продовження реалізації фундаментального дослідження «Механізми забезпечення ресурсами стратегічного значення для підвищення обороноздатності України та досягнення кліматичної нейтральності».</a:t>
            </a:r>
            <a:b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Участь у нових державних і приватних грантах (наприклад, Передова наука в Україні на 2026-2028 (МОН)</a:t>
            </a:r>
          </a:p>
          <a:p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uk-U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ПОПУЛЯРИЗАЦІЯ РЕЗУЛЬТАТІВ</a:t>
            </a:r>
            <a:br>
              <a:rPr lang="uk-UA" sz="1400" dirty="0"/>
            </a:br>
            <a:r>
              <a:rPr lang="uk-UA" sz="1400" dirty="0"/>
              <a:t>– 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Впровадження здобутих результатів у навчальні програми («Міжнародне публічне право», «Міжнародне гуманітарне право», «</a:t>
            </a:r>
            <a:r>
              <a:rPr lang="uk-UA" sz="135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Кіберправо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«Міжнародні компенсаційні механізми»).</a:t>
            </a:r>
            <a:b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Обговорення результатів на наукових семінарах кафедри міжнародного права та поширення їх серед наукової спільноти.</a:t>
            </a:r>
          </a:p>
        </p:txBody>
      </p:sp>
    </p:spTree>
    <p:extLst>
      <p:ext uri="{BB962C8B-B14F-4D97-AF65-F5344CB8AC3E}">
        <p14:creationId xmlns:p14="http://schemas.microsoft.com/office/powerpoint/2010/main" val="1195654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14D24-29B8-972B-664D-35C8D86D7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D4336E-A949-EE48-8779-B73E4EC2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7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9E43FA-5BBA-1294-5F5B-671A277EBDAF}"/>
              </a:ext>
            </a:extLst>
          </p:cNvPr>
          <p:cNvSpPr/>
          <p:nvPr/>
        </p:nvSpPr>
        <p:spPr>
          <a:xfrm>
            <a:off x="0" y="424767"/>
            <a:ext cx="9144001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</a:endParaRP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   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ПЕРСПЕКТИВИ РОЗВИТКУ НА НАСТУПНІ 5 РОКІВ: 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57CAA8-44CF-4566-9428-4B44E2480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48" y="509488"/>
            <a:ext cx="623165" cy="62316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49B274-A1C4-40B4-88B1-713DB1994CDA}"/>
              </a:ext>
            </a:extLst>
          </p:cNvPr>
          <p:cNvSpPr/>
          <p:nvPr/>
        </p:nvSpPr>
        <p:spPr>
          <a:xfrm>
            <a:off x="-9053" y="1056412"/>
            <a:ext cx="9144000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ЗАЛУЧЕННЯ МОЛОДИХ ВЧЕНИХ: </a:t>
            </a:r>
            <a:r>
              <a:rPr lang="uk-UA" sz="1200" dirty="0"/>
              <a:t>(</a:t>
            </a:r>
            <a:r>
              <a:rPr lang="uk-UA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виконання  магістерських, кандидатських, докторських дисертацій, стажування, обмін досвідом, стипендіальні програми)</a:t>
            </a:r>
          </a:p>
          <a:p>
            <a:r>
              <a:rPr lang="uk-UA" sz="1400" b="1" dirty="0">
                <a:solidFill>
                  <a:srgbClr val="C00000"/>
                </a:solidFill>
              </a:rPr>
              <a:t>1. </a:t>
            </a:r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ПІДГОТОВКА НАУКОВИХ КАДРІВ</a:t>
            </a:r>
            <a:br>
              <a:rPr lang="uk-UA" sz="1400" dirty="0"/>
            </a:br>
            <a:r>
              <a:rPr lang="uk-UA" sz="1350" dirty="0"/>
              <a:t>– </a:t>
            </a:r>
            <a:r>
              <a:rPr lang="uk-UA" sz="135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наукової роботи активно залучаються студенти, аспіранти та молоді вчені, які виконують курсові, бакалаврські, магістерські та дисертаційні дослідження за напрямами школи. Частка аспірантів долучається до кадрового потенціалу кафедр у якості викладачів (науково-педагогічних працівників)</a:t>
            </a:r>
            <a:br>
              <a:rPr lang="uk-UA" sz="135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35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Заплановано підготовку дисертацій на здобуття ступеня доктора філософії з актуальних тем міжнародного публічного, гуманітарного, економічного та інформаційного права.</a:t>
            </a:r>
            <a:br>
              <a:rPr lang="uk-UA" sz="135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35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Дослідження сприятимуть формуванню висококваліфікованих фахівців, здатних працювати на міжнародному рівні та інтегрувати українську науку у світовий правовий простір</a:t>
            </a:r>
            <a:r>
              <a:rPr lang="uk-UA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uk-UA" sz="1400" dirty="0"/>
              <a:t>. </a:t>
            </a:r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АКАДЕМІЧНЕ СЕРЕДОВИЩЕ</a:t>
            </a:r>
            <a:br>
              <a:rPr lang="uk-UA" sz="1400" dirty="0"/>
            </a:br>
            <a:r>
              <a:rPr lang="uk-UA" sz="1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uk-UA" sz="135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базі кафедр діють студентські та молодіжні наукові об’єднання — гуртки з міжнародного та приватного права, Клуб європейського права, які формують дослідницьку культуру серед молоді.</a:t>
            </a:r>
            <a:br>
              <a:rPr lang="uk-UA" sz="135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35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Щорічно проводиться конкурс на кращу студентську наукову роботу зі спеціальності «Міжнародне право», Всеукраїнський конкурс есе щодо використання штучного інтелекту в українській дипломатії за участі МЗС та Офісу Президента України, що стимулює дослідницьку активність та професійне зростання</a:t>
            </a:r>
          </a:p>
          <a:p>
            <a:r>
              <a:rPr lang="uk-UA" sz="1400" dirty="0"/>
              <a:t>3</a:t>
            </a:r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АКАДЕМІЧНА МОБІЛЬНІСТЬ ТА СТАЖУВАННЯ</a:t>
            </a:r>
            <a:br>
              <a:rPr lang="uk-UA" sz="1400" dirty="0"/>
            </a:br>
            <a:r>
              <a:rPr lang="uk-UA" sz="1400" dirty="0"/>
              <a:t>– </a:t>
            </a:r>
            <a:r>
              <a:rPr lang="uk-UA" sz="1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Молоді науковці беруть участь у програмах академічного обміну, міжнародних конференціях та наукових школах, зокрема за підтримки МОН України та міжнародних партнерів.</a:t>
            </a:r>
            <a:br>
              <a:rPr lang="uk-UA" sz="1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Передбачено розширення участі у стипендіальних і грантових програмах для стажувань за кордоном, що сприятиме професійній інтеграції у світову наукову спільноту</a:t>
            </a:r>
            <a:r>
              <a:rPr lang="uk-UA" sz="1400" dirty="0"/>
              <a:t>.</a:t>
            </a:r>
          </a:p>
          <a:p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ОБМІН ДОСВІДОМ І ПРАКТИЧНА РЕАЛІЗАЦІЯ ЗНАНЬ</a:t>
            </a:r>
            <a:br>
              <a:rPr lang="uk-UA" sz="1400" dirty="0"/>
            </a:br>
            <a:r>
              <a:rPr lang="uk-UA" sz="1400" dirty="0"/>
              <a:t>– </a:t>
            </a:r>
            <a:r>
              <a:rPr lang="uk-UA" sz="1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Молоді дослідники залучаються до </a:t>
            </a:r>
            <a:r>
              <a:rPr lang="uk-UA" sz="14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проєктів</a:t>
            </a:r>
            <a:r>
              <a:rPr lang="uk-UA" sz="1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кафедр і міжнародних організацій для участі в підготовці аналітичних матеріалів, експертних висновків та міжнародно-правових рекомендацій.</a:t>
            </a:r>
            <a:br>
              <a:rPr lang="uk-UA" sz="1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1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Відбувається постійне оновлення навчальних курсів та інтеграція результатів наукових досліджень у навчальний процес, що забезпечує зв’язок теорії з практикою.</a:t>
            </a:r>
          </a:p>
        </p:txBody>
      </p:sp>
    </p:spTree>
    <p:extLst>
      <p:ext uri="{BB962C8B-B14F-4D97-AF65-F5344CB8AC3E}">
        <p14:creationId xmlns:p14="http://schemas.microsoft.com/office/powerpoint/2010/main" val="4082120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4" name="Google Shape;799;p113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8213" y="4509120"/>
            <a:ext cx="1583507" cy="15835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1;p113"/>
          <p:cNvSpPr/>
          <p:nvPr/>
        </p:nvSpPr>
        <p:spPr>
          <a:xfrm>
            <a:off x="2167905" y="4941168"/>
            <a:ext cx="6408712" cy="98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1600" b="0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Київський національний університет імені Тараса Шевченка</a:t>
            </a:r>
            <a:r>
              <a:rPr lang="uk-UA" sz="1600" b="0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, 2025</a:t>
            </a:r>
            <a:endParaRPr sz="1600" b="0" i="0" u="none" strike="noStrike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061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5407</TotalTime>
  <Words>1214</Words>
  <Application>Microsoft Office PowerPoint</Application>
  <PresentationFormat>Экран (4:3)</PresentationFormat>
  <Paragraphs>92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         </vt:lpstr>
      <vt:lpstr>Презентация PowerPoint</vt:lpstr>
      <vt:lpstr>Презентация PowerPoint</vt:lpstr>
      <vt:lpstr>Презентация PowerPoint</vt:lpstr>
      <vt:lpstr>ОСНОВНІ ПРІОРИТЕТНІ ТЕМАТИЧНІ НАПРЯМКИ ДЛЯ НАУКОВОЇ ШКОЛИ: Наукова школа «Міжнародне право» зосереджується на дослідженні трансформацій міжнародного правопорядку в умовах сучасних глобальних викликів, зокрема російської агресії проти України, розвитку цифрових технологій і протидії змінам клімату.  ДО ПРІОРИТЕТНИХ НАПРЯМІВ НАЛЕЖАТЬ: 1. НАУКОВІ ПРІОРИТЕТИ - Поглиблення досліджень у сфері міжнародно-правової відповідальності держав і осіб. - Розробка нових механізмів компенсації шкоди, санкційної політики та міжнародного правосуддя. - Акцент на міждисциплінарних дослідженнях: право – технології – безпека – екологія. 2. НОВІ НАПРЯМИ ДОСЛІДЖЕНЬ - Правове регулювання штучного інтелекту, кібербезпеки, цифрових прав людини. - Міжнародне екологічне та кліматичне право, «зелена» трансформація. - Правові інструменти запобігання новим формам агресії та гібридним загрозам.  Ці напрями спрямовані на розвиток теорії міжнародного права, практичне забезпечення правового захисту України на міжнародній арені та інтеграцію української науки у світовий простір. </vt:lpstr>
      <vt:lpstr>СТРАТЕГІЯ ПОПУЛЯРИЗАЦІЇ НАУКОВОЇ ШКОЛИ: (публікаційна активність, підвищення індексу цитувань, співпраця з міжнародними партнерами вітчизняні та міжнародні проєкти, угоди, гранти, обмін досвідом, створення інтернет платформ)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Ludmila</cp:lastModifiedBy>
  <cp:revision>357</cp:revision>
  <dcterms:created xsi:type="dcterms:W3CDTF">2022-09-25T15:53:18Z</dcterms:created>
  <dcterms:modified xsi:type="dcterms:W3CDTF">2025-11-12T10:22:08Z</dcterms:modified>
</cp:coreProperties>
</file>