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ga3reWEoBcqqKYa8uL6gVHJv6l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31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919576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7716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и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31"/>
              <a:buFont typeface="Calibri"/>
              <a:buNone/>
              <a:defRPr sz="1403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>
                <a:schemeClr val="dk1"/>
              </a:buClr>
              <a:buSzPts val="5612"/>
              <a:buNone/>
              <a:defRPr sz="5612"/>
            </a:lvl1pPr>
            <a:lvl2pPr lvl="1" algn="ctr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677"/>
              <a:buNone/>
              <a:defRPr sz="4677"/>
            </a:lvl2pPr>
            <a:lvl3pPr lvl="2" algn="ctr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209"/>
              <a:buNone/>
              <a:defRPr sz="4209"/>
            </a:lvl3pPr>
            <a:lvl4pPr lvl="3" algn="ctr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/>
            </a:lvl4pPr>
            <a:lvl5pPr lvl="4" algn="ctr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/>
            </a:lvl5pPr>
            <a:lvl6pPr lvl="5" algn="ctr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/>
            </a:lvl6pPr>
            <a:lvl7pPr lvl="6" algn="ctr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/>
            </a:lvl7pPr>
            <a:lvl8pPr lvl="7" algn="ctr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/>
            </a:lvl8pPr>
            <a:lvl9pPr lvl="8" algn="ctr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і вертикальни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1087140" y="8442358"/>
            <a:ext cx="19209345" cy="18443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ий заголовок і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79658" y="12134875"/>
            <a:ext cx="25656844" cy="4610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4575678" y="7657679"/>
            <a:ext cx="25656844" cy="13565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і об'єкт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озділу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31"/>
              <a:buFont typeface="Calibri"/>
              <a:buNone/>
              <a:defRPr sz="1403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>
                <a:schemeClr val="dk1"/>
              </a:buClr>
              <a:buSzPts val="5612"/>
              <a:buNone/>
              <a:defRPr sz="5612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rgbClr val="888888"/>
              </a:buClr>
              <a:buSzPts val="4677"/>
              <a:buNone/>
              <a:defRPr sz="4677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rgbClr val="888888"/>
              </a:buClr>
              <a:buSzPts val="4209"/>
              <a:buNone/>
              <a:defRPr sz="4209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rgbClr val="888888"/>
              </a:buClr>
              <a:buSzPts val="3742"/>
              <a:buNone/>
              <a:defRPr sz="3741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rgbClr val="888888"/>
              </a:buClr>
              <a:buSzPts val="3742"/>
              <a:buNone/>
              <a:defRPr sz="3741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rgbClr val="888888"/>
              </a:buClr>
              <a:buSzPts val="3742"/>
              <a:buNone/>
              <a:defRPr sz="3741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rgbClr val="888888"/>
              </a:buClr>
              <a:buSzPts val="3742"/>
              <a:buNone/>
              <a:defRPr sz="3741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rgbClr val="888888"/>
              </a:buClr>
              <a:buSzPts val="3742"/>
              <a:buNone/>
              <a:defRPr sz="3741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rgbClr val="888888"/>
              </a:buClr>
              <a:buSzPts val="3742"/>
              <a:buNone/>
              <a:defRPr sz="3741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'єкти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1470124" y="8059374"/>
            <a:ext cx="9088041" cy="19209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0825460" y="8059374"/>
            <a:ext cx="9088041" cy="19209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рівняння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>
                <a:schemeClr val="dk1"/>
              </a:buClr>
              <a:buSzPts val="5612"/>
              <a:buNone/>
              <a:defRPr sz="5612" b="1"/>
            </a:lvl1pPr>
            <a:lvl2pPr marL="914400" lvl="1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677"/>
              <a:buNone/>
              <a:defRPr sz="4677" b="1"/>
            </a:lvl2pPr>
            <a:lvl3pPr marL="1371600" lvl="2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209"/>
              <a:buNone/>
              <a:defRPr sz="4209" b="1"/>
            </a:lvl3pPr>
            <a:lvl4pPr marL="1828800" lvl="3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 b="1"/>
            </a:lvl4pPr>
            <a:lvl5pPr marL="2286000" lvl="4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 b="1"/>
            </a:lvl5pPr>
            <a:lvl6pPr marL="2743200" lvl="5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 b="1"/>
            </a:lvl6pPr>
            <a:lvl7pPr marL="3200400" lvl="6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 b="1"/>
            </a:lvl7pPr>
            <a:lvl8pPr marL="3657600" lvl="7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 b="1"/>
            </a:lvl8pPr>
            <a:lvl9pPr marL="4114800" lvl="8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1472912" y="11058863"/>
            <a:ext cx="9046274" cy="162659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0825461" y="7421634"/>
            <a:ext cx="9090826" cy="3637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>
                <a:schemeClr val="dk1"/>
              </a:buClr>
              <a:buSzPts val="5612"/>
              <a:buNone/>
              <a:defRPr sz="5612" b="1"/>
            </a:lvl1pPr>
            <a:lvl2pPr marL="914400" lvl="1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677"/>
              <a:buNone/>
              <a:defRPr sz="4677" b="1"/>
            </a:lvl2pPr>
            <a:lvl3pPr marL="1371600" lvl="2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209"/>
              <a:buNone/>
              <a:defRPr sz="4209" b="1"/>
            </a:lvl3pPr>
            <a:lvl4pPr marL="1828800" lvl="3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 b="1"/>
            </a:lvl4pPr>
            <a:lvl5pPr marL="2286000" lvl="4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 b="1"/>
            </a:lvl5pPr>
            <a:lvl6pPr marL="2743200" lvl="5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 b="1"/>
            </a:lvl6pPr>
            <a:lvl7pPr marL="3200400" lvl="6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 b="1"/>
            </a:lvl7pPr>
            <a:lvl8pPr marL="3657600" lvl="7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 b="1"/>
            </a:lvl8pPr>
            <a:lvl9pPr marL="4114800" lvl="8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0825461" y="11058863"/>
            <a:ext cx="9090826" cy="162659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Лише заголовок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ий слайд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міст із підписом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3"/>
              <a:buFont typeface="Calibri"/>
              <a:buNone/>
              <a:defRPr sz="748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9090826" y="4359077"/>
            <a:ext cx="10825460" cy="21515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703770" algn="l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>
                <a:schemeClr val="dk1"/>
              </a:buClr>
              <a:buSzPts val="7483"/>
              <a:buChar char="•"/>
              <a:defRPr sz="7483"/>
            </a:lvl1pPr>
            <a:lvl2pPr marL="914400" lvl="1" indent="-644398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6548"/>
              <a:buChar char="•"/>
              <a:defRPr sz="6548"/>
            </a:lvl2pPr>
            <a:lvl3pPr marL="1371600" lvl="2" indent="-584962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5612"/>
              <a:buChar char="•"/>
              <a:defRPr sz="5612"/>
            </a:lvl3pPr>
            <a:lvl4pPr marL="1828800" lvl="3" indent="-525589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677"/>
              <a:buChar char="•"/>
              <a:defRPr sz="4677"/>
            </a:lvl4pPr>
            <a:lvl5pPr marL="2286000" lvl="4" indent="-525589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677"/>
              <a:buChar char="•"/>
              <a:defRPr sz="4677"/>
            </a:lvl5pPr>
            <a:lvl6pPr marL="2743200" lvl="5" indent="-525589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677"/>
              <a:buChar char="•"/>
              <a:defRPr sz="4677"/>
            </a:lvl6pPr>
            <a:lvl7pPr marL="3200400" lvl="6" indent="-525589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677"/>
              <a:buChar char="•"/>
              <a:defRPr sz="4677"/>
            </a:lvl7pPr>
            <a:lvl8pPr marL="3657600" lvl="7" indent="-525589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677"/>
              <a:buChar char="•"/>
              <a:defRPr sz="4677"/>
            </a:lvl8pPr>
            <a:lvl9pPr marL="4114800" lvl="8" indent="-525589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677"/>
              <a:buChar char="•"/>
              <a:defRPr sz="4677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1472909" y="9082564"/>
            <a:ext cx="6896776" cy="16826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/>
            </a:lvl1pPr>
            <a:lvl2pPr marL="914400" lvl="1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274"/>
              <a:buNone/>
              <a:defRPr sz="3274"/>
            </a:lvl2pPr>
            <a:lvl3pPr marL="1371600" lvl="2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2806"/>
              <a:buNone/>
              <a:defRPr sz="2806"/>
            </a:lvl3pPr>
            <a:lvl4pPr marL="1828800" lvl="3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2339"/>
              <a:buNone/>
              <a:defRPr sz="2339"/>
            </a:lvl4pPr>
            <a:lvl5pPr marL="2286000" lvl="4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2339"/>
              <a:buNone/>
              <a:defRPr sz="2339"/>
            </a:lvl5pPr>
            <a:lvl6pPr marL="2743200" lvl="5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2339"/>
              <a:buNone/>
              <a:defRPr sz="2339"/>
            </a:lvl6pPr>
            <a:lvl7pPr marL="3200400" lvl="6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2339"/>
              <a:buNone/>
              <a:defRPr sz="2339"/>
            </a:lvl7pPr>
            <a:lvl8pPr marL="3657600" lvl="7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2339"/>
              <a:buNone/>
              <a:defRPr sz="2339"/>
            </a:lvl8pPr>
            <a:lvl9pPr marL="4114800" lvl="8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2339"/>
              <a:buNone/>
              <a:defRPr sz="2339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ображення з підписом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83"/>
              <a:buFont typeface="Calibri"/>
              <a:buNone/>
              <a:defRPr sz="748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9090826" y="4359077"/>
            <a:ext cx="10825460" cy="21515024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472909" y="9082564"/>
            <a:ext cx="6896776" cy="16826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>
                <a:schemeClr val="dk1"/>
              </a:buClr>
              <a:buSzPts val="3742"/>
              <a:buNone/>
              <a:defRPr sz="3741"/>
            </a:lvl1pPr>
            <a:lvl2pPr marL="914400" lvl="1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3274"/>
              <a:buNone/>
              <a:defRPr sz="3274"/>
            </a:lvl2pPr>
            <a:lvl3pPr marL="1371600" lvl="2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2806"/>
              <a:buNone/>
              <a:defRPr sz="2806"/>
            </a:lvl3pPr>
            <a:lvl4pPr marL="1828800" lvl="3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2339"/>
              <a:buNone/>
              <a:defRPr sz="2339"/>
            </a:lvl4pPr>
            <a:lvl5pPr marL="2286000" lvl="4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2339"/>
              <a:buNone/>
              <a:defRPr sz="2339"/>
            </a:lvl5pPr>
            <a:lvl6pPr marL="2743200" lvl="5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2339"/>
              <a:buNone/>
              <a:defRPr sz="2339"/>
            </a:lvl6pPr>
            <a:lvl7pPr marL="3200400" lvl="6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2339"/>
              <a:buNone/>
              <a:defRPr sz="2339"/>
            </a:lvl7pPr>
            <a:lvl8pPr marL="3657600" lvl="7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2339"/>
              <a:buNone/>
              <a:defRPr sz="2339"/>
            </a:lvl8pPr>
            <a:lvl9pPr marL="4114800" lvl="8" indent="-228600" algn="l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2339"/>
              <a:buNone/>
              <a:defRPr sz="2339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289"/>
              <a:buFont typeface="Calibri"/>
              <a:buNone/>
              <a:defRPr sz="102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644398" algn="l" rtl="0">
              <a:lnSpc>
                <a:spcPct val="90000"/>
              </a:lnSpc>
              <a:spcBef>
                <a:spcPts val="2339"/>
              </a:spcBef>
              <a:spcAft>
                <a:spcPts val="0"/>
              </a:spcAft>
              <a:buClr>
                <a:schemeClr val="dk1"/>
              </a:buClr>
              <a:buSzPts val="6548"/>
              <a:buFont typeface="Arial"/>
              <a:buChar char="•"/>
              <a:defRPr sz="65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84962" algn="l" rtl="0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5612"/>
              <a:buFont typeface="Arial"/>
              <a:buChar char="•"/>
              <a:defRPr sz="56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25589" algn="l" rtl="0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677"/>
              <a:buFont typeface="Arial"/>
              <a:buChar char="•"/>
              <a:defRPr sz="46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95871" algn="l" rtl="0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209"/>
              <a:buFont typeface="Arial"/>
              <a:buChar char="•"/>
              <a:defRPr sz="420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95871" algn="l" rtl="0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209"/>
              <a:buFont typeface="Arial"/>
              <a:buChar char="•"/>
              <a:defRPr sz="420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95871" algn="l" rtl="0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209"/>
              <a:buFont typeface="Arial"/>
              <a:buChar char="•"/>
              <a:defRPr sz="420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95871" algn="l" rtl="0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209"/>
              <a:buFont typeface="Arial"/>
              <a:buChar char="•"/>
              <a:defRPr sz="420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95871" algn="l" rtl="0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209"/>
              <a:buFont typeface="Arial"/>
              <a:buChar char="•"/>
              <a:defRPr sz="420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95871" algn="l" rtl="0">
              <a:lnSpc>
                <a:spcPct val="90000"/>
              </a:lnSpc>
              <a:spcBef>
                <a:spcPts val="1169"/>
              </a:spcBef>
              <a:spcAft>
                <a:spcPts val="0"/>
              </a:spcAft>
              <a:buClr>
                <a:schemeClr val="dk1"/>
              </a:buClr>
              <a:buSzPts val="4209"/>
              <a:buFont typeface="Arial"/>
              <a:buChar char="•"/>
              <a:defRPr sz="420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88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80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80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80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80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80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80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80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80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80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934279" y="26747730"/>
            <a:ext cx="4878203" cy="2744230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81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ctrTitle"/>
          </p:nvPr>
        </p:nvSpPr>
        <p:spPr>
          <a:xfrm>
            <a:off x="3750625" y="1013791"/>
            <a:ext cx="8832314" cy="1262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4000"/>
              <a:buFont typeface="Arial"/>
              <a:buNone/>
            </a:pPr>
            <a:r>
              <a:rPr lang="uk-UA" sz="4000" b="1" dirty="0" smtClean="0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ВКАЖІТЬ КЛАСТЕР ПРОГРАМИ ГОРИЗОНТ ЄВРОПА, ДО ЯКОГО ВІДНОСИТЬСЯ ВАШЕ ДОСЛІДЖЕННЯ</a:t>
            </a:r>
            <a:endParaRPr sz="4000" b="1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086678" y="27179144"/>
            <a:ext cx="4757530" cy="88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Calibri"/>
              <a:buNone/>
            </a:pPr>
            <a:r>
              <a:rPr lang="uk-UA" sz="24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Назва факультету / Інституту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Calibri"/>
              <a:buNone/>
            </a:pPr>
            <a:r>
              <a:rPr lang="uk-UA" sz="24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Кафедра / назва підрозділу</a:t>
            </a:r>
            <a:endParaRPr sz="2400" b="1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1086678" y="26822383"/>
            <a:ext cx="2663947" cy="392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uk-UA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Наукова група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9" name="Google Shape;89;p1"/>
          <p:cNvCxnSpPr/>
          <p:nvPr/>
        </p:nvCxnSpPr>
        <p:spPr>
          <a:xfrm>
            <a:off x="934278" y="27214868"/>
            <a:ext cx="2816347" cy="0"/>
          </a:xfrm>
          <a:prstGeom prst="straightConnector1">
            <a:avLst/>
          </a:prstGeom>
          <a:noFill/>
          <a:ln w="571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0" name="Google Shape;90;p1"/>
          <p:cNvSpPr txBox="1"/>
          <p:nvPr/>
        </p:nvSpPr>
        <p:spPr>
          <a:xfrm>
            <a:off x="947532" y="2831600"/>
            <a:ext cx="19560209" cy="1227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25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33C0B"/>
              </a:buClr>
              <a:buSzPct val="100000"/>
              <a:buFont typeface="Calibri"/>
              <a:buNone/>
            </a:pPr>
            <a:r>
              <a:rPr lang="uk-UA" sz="6000" b="1" i="0" u="none" strike="noStrike" cap="none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ПОВНА НАЗВА ПРОЄКТУ / ТЕМА НАУКОВОГО ДОСЛІДЖЕННЯ</a:t>
            </a:r>
            <a:endParaRPr sz="6000" b="1" i="0" u="none" strike="noStrike" cap="none">
              <a:solidFill>
                <a:srgbClr val="833C0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6017639" y="28060965"/>
            <a:ext cx="11455351" cy="1430995"/>
            <a:chOff x="6017640" y="5814173"/>
            <a:chExt cx="9984360" cy="1378784"/>
          </a:xfrm>
        </p:grpSpPr>
        <p:sp>
          <p:nvSpPr>
            <p:cNvPr id="92" name="Google Shape;92;p1"/>
            <p:cNvSpPr/>
            <p:nvPr/>
          </p:nvSpPr>
          <p:spPr>
            <a:xfrm>
              <a:off x="6017640" y="5814173"/>
              <a:ext cx="4878203" cy="1378784"/>
            </a:xfrm>
            <a:prstGeom prst="rect">
              <a:avLst/>
            </a:prstGeom>
            <a:solidFill>
              <a:srgbClr val="D8D8D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881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11123797" y="5814173"/>
              <a:ext cx="4878203" cy="1378784"/>
            </a:xfrm>
            <a:prstGeom prst="rect">
              <a:avLst/>
            </a:prstGeom>
            <a:solidFill>
              <a:srgbClr val="D8D8D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881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4" name="Google Shape;94;p1"/>
          <p:cNvSpPr/>
          <p:nvPr/>
        </p:nvSpPr>
        <p:spPr>
          <a:xfrm>
            <a:off x="17700945" y="26747730"/>
            <a:ext cx="2822714" cy="2744230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81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6017640" y="26762748"/>
            <a:ext cx="11455351" cy="1180043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81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973436" y="26865784"/>
            <a:ext cx="2293542" cy="2293542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"/>
          <p:cNvSpPr txBox="1"/>
          <p:nvPr/>
        </p:nvSpPr>
        <p:spPr>
          <a:xfrm>
            <a:off x="1204686" y="28143185"/>
            <a:ext cx="2545939" cy="392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uk-UA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Керівник групи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8" name="Google Shape;98;p1"/>
          <p:cNvCxnSpPr/>
          <p:nvPr/>
        </p:nvCxnSpPr>
        <p:spPr>
          <a:xfrm>
            <a:off x="934278" y="28535670"/>
            <a:ext cx="2816347" cy="0"/>
          </a:xfrm>
          <a:prstGeom prst="straightConnector1">
            <a:avLst/>
          </a:prstGeom>
          <a:noFill/>
          <a:ln w="571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9" name="Google Shape;99;p1"/>
          <p:cNvSpPr txBox="1"/>
          <p:nvPr/>
        </p:nvSpPr>
        <p:spPr>
          <a:xfrm>
            <a:off x="1086678" y="28616060"/>
            <a:ext cx="4757530" cy="88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Calibri"/>
              <a:buNone/>
            </a:pPr>
            <a:r>
              <a:rPr lang="uk-UA" sz="2400" b="1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Олександра МАРЧЕНКО,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1800"/>
              <a:buFont typeface="Calibri"/>
              <a:buNone/>
            </a:pPr>
            <a:r>
              <a:rPr lang="uk-UA" sz="1800" b="1" i="0" u="none" strike="noStrike" cap="none" dirty="0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доктор філологічних наук, доцент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1800"/>
              <a:buFont typeface="Calibri"/>
              <a:buNone/>
            </a:pPr>
            <a:r>
              <a:rPr lang="uk-UA" sz="1800" b="1" i="0" u="none" strike="noStrike" cap="none" dirty="0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mail@knu.ua</a:t>
            </a:r>
            <a:endParaRPr sz="1800" b="1" i="0" u="none" strike="noStrike" cap="none" dirty="0">
              <a:solidFill>
                <a:srgbClr val="7570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6108621" y="26816287"/>
            <a:ext cx="11305578" cy="398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Calibri"/>
              <a:buNone/>
            </a:pPr>
            <a:r>
              <a:rPr lang="uk-UA" sz="2400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Наукові інтереси</a:t>
            </a:r>
            <a:endParaRPr sz="2400" b="1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6108621" y="28012555"/>
            <a:ext cx="2663947" cy="392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uk-UA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Склад групи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2" name="Google Shape;102;p1"/>
          <p:cNvCxnSpPr/>
          <p:nvPr/>
        </p:nvCxnSpPr>
        <p:spPr>
          <a:xfrm>
            <a:off x="5956221" y="28405040"/>
            <a:ext cx="2816347" cy="0"/>
          </a:xfrm>
          <a:prstGeom prst="straightConnector1">
            <a:avLst/>
          </a:prstGeom>
          <a:noFill/>
          <a:ln w="571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3" name="Google Shape;103;p1"/>
          <p:cNvSpPr txBox="1"/>
          <p:nvPr/>
        </p:nvSpPr>
        <p:spPr>
          <a:xfrm>
            <a:off x="11928849" y="28012555"/>
            <a:ext cx="3710239" cy="392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uk-UA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Контактна інформація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4" name="Google Shape;104;p1"/>
          <p:cNvCxnSpPr/>
          <p:nvPr/>
        </p:nvCxnSpPr>
        <p:spPr>
          <a:xfrm>
            <a:off x="11878049" y="28405040"/>
            <a:ext cx="3492580" cy="0"/>
          </a:xfrm>
          <a:prstGeom prst="straightConnector1">
            <a:avLst/>
          </a:prstGeom>
          <a:noFill/>
          <a:ln w="571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5" name="Google Shape;105;p1"/>
          <p:cNvSpPr txBox="1"/>
          <p:nvPr/>
        </p:nvSpPr>
        <p:spPr>
          <a:xfrm>
            <a:off x="17732672" y="29183853"/>
            <a:ext cx="2775070" cy="308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None/>
            </a:pPr>
            <a:r>
              <a:rPr lang="uk-UA"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Більше інформації тут</a:t>
            </a:r>
            <a:endParaRPr sz="1400" b="0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934279" y="4177148"/>
            <a:ext cx="9720000" cy="4874400"/>
          </a:xfrm>
          <a:prstGeom prst="rect">
            <a:avLst/>
          </a:prstGeom>
          <a:solidFill>
            <a:srgbClr val="BF152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81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1086678" y="4251801"/>
            <a:ext cx="2663947" cy="392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uk-UA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Анотація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8" name="Google Shape;108;p1"/>
          <p:cNvCxnSpPr/>
          <p:nvPr/>
        </p:nvCxnSpPr>
        <p:spPr>
          <a:xfrm>
            <a:off x="934278" y="4738646"/>
            <a:ext cx="2816347" cy="0"/>
          </a:xfrm>
          <a:prstGeom prst="straightConnector1">
            <a:avLst/>
          </a:prstGeom>
          <a:noFill/>
          <a:ln w="571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9" name="Google Shape;109;p1"/>
          <p:cNvSpPr txBox="1"/>
          <p:nvPr/>
        </p:nvSpPr>
        <p:spPr>
          <a:xfrm>
            <a:off x="1084308" y="4692696"/>
            <a:ext cx="9419942" cy="4022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uk-U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Текст анотації </a:t>
            </a:r>
            <a:r>
              <a:rPr lang="uk-UA" sz="2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проєкту</a:t>
            </a:r>
            <a:r>
              <a:rPr lang="uk-U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наукового дослідження. Текст анотації </a:t>
            </a:r>
            <a:r>
              <a:rPr lang="uk-UA" sz="2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проєкту</a:t>
            </a:r>
            <a:r>
              <a:rPr lang="uk-U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наукового дослідження. Текст анотації </a:t>
            </a:r>
            <a:r>
              <a:rPr lang="uk-UA" sz="2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проєкту</a:t>
            </a:r>
            <a:r>
              <a:rPr lang="uk-U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наукового дослідження. Текст анотації </a:t>
            </a:r>
            <a:r>
              <a:rPr lang="uk-UA" sz="2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проєкту</a:t>
            </a:r>
            <a:r>
              <a:rPr lang="uk-U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наукового дослідження. Текст анотації </a:t>
            </a:r>
            <a:r>
              <a:rPr lang="uk-UA" sz="2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проєкту</a:t>
            </a:r>
            <a:r>
              <a:rPr lang="uk-U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наукового дослідження. </a:t>
            </a:r>
            <a:endParaRPr dirty="0"/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uk-U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Текст анотації </a:t>
            </a:r>
            <a:r>
              <a:rPr lang="uk-UA" sz="2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проєкту</a:t>
            </a:r>
            <a:r>
              <a:rPr lang="uk-U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наукового дослідження. Текст анотації </a:t>
            </a:r>
            <a:r>
              <a:rPr lang="uk-UA" sz="2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проєкту</a:t>
            </a:r>
            <a:r>
              <a:rPr lang="uk-U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наукового дослідження. Текст анотації </a:t>
            </a:r>
            <a:r>
              <a:rPr lang="uk-UA" sz="2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проєкту</a:t>
            </a:r>
            <a:r>
              <a:rPr lang="uk-U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наукового дослідження. Текст анотації </a:t>
            </a:r>
            <a:r>
              <a:rPr lang="uk-UA" sz="2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проєкту</a:t>
            </a:r>
            <a:r>
              <a:rPr lang="uk-U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наукового дослідження. </a:t>
            </a:r>
            <a:endParaRPr dirty="0"/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uk-U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Текст анотації </a:t>
            </a:r>
            <a:r>
              <a:rPr lang="uk-UA" sz="2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проєкту</a:t>
            </a:r>
            <a:r>
              <a:rPr lang="uk-U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наукового дослідження. Текст анотації </a:t>
            </a:r>
            <a:r>
              <a:rPr lang="uk-UA" sz="2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проєкту</a:t>
            </a:r>
            <a:r>
              <a:rPr lang="uk-U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наукового дослідження. Текст анотації </a:t>
            </a:r>
            <a:r>
              <a:rPr lang="uk-UA" sz="2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проєкту</a:t>
            </a:r>
            <a:r>
              <a:rPr lang="uk-UA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наукового дослідження. </a:t>
            </a:r>
            <a:r>
              <a:rPr lang="uk-UA" sz="24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Текст анотації </a:t>
            </a:r>
            <a:r>
              <a:rPr lang="uk-UA" sz="24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проєкту</a:t>
            </a:r>
            <a:r>
              <a:rPr lang="uk-UA" sz="24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наукового дослідження. Текст анотації </a:t>
            </a:r>
            <a:r>
              <a:rPr lang="uk-UA" sz="2400" b="0" i="0" u="none" strike="noStrike" cap="none" dirty="0" err="1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проєкту</a:t>
            </a:r>
            <a:r>
              <a:rPr lang="uk-UA" sz="24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наукового дослідження. 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Произвольный</PresentationFormat>
  <Paragraphs>17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ВКАЖІТЬ КЛАСТЕР ПРОГРАМИ ГОРИЗОНТ ЄВРОПА, ДО ЯКОГО ВІДНОСИТЬСЯ ВАШЕ ДОСЛІДЖЕННЯ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Кластер HORIZON EUROPE</dc:title>
  <dc:creator>Olexiy Sytnyk</dc:creator>
  <cp:lastModifiedBy>Учетная запись Майкрософт</cp:lastModifiedBy>
  <cp:revision>2</cp:revision>
  <dcterms:created xsi:type="dcterms:W3CDTF">2022-10-27T16:03:46Z</dcterms:created>
  <dcterms:modified xsi:type="dcterms:W3CDTF">2024-11-08T09:57:55Z</dcterms:modified>
</cp:coreProperties>
</file>